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5" r:id="rId4"/>
    <p:sldId id="304" r:id="rId5"/>
    <p:sldId id="332" r:id="rId6"/>
    <p:sldId id="307" r:id="rId7"/>
    <p:sldId id="308" r:id="rId8"/>
    <p:sldId id="327" r:id="rId9"/>
    <p:sldId id="328" r:id="rId10"/>
    <p:sldId id="309" r:id="rId11"/>
    <p:sldId id="310" r:id="rId12"/>
    <p:sldId id="311" r:id="rId13"/>
    <p:sldId id="334" r:id="rId14"/>
    <p:sldId id="312" r:id="rId15"/>
    <p:sldId id="313" r:id="rId16"/>
    <p:sldId id="314" r:id="rId17"/>
    <p:sldId id="315" r:id="rId18"/>
    <p:sldId id="316" r:id="rId19"/>
    <p:sldId id="317" r:id="rId20"/>
    <p:sldId id="318" r:id="rId21"/>
    <p:sldId id="335" r:id="rId22"/>
    <p:sldId id="319" r:id="rId23"/>
    <p:sldId id="320" r:id="rId24"/>
    <p:sldId id="321" r:id="rId25"/>
    <p:sldId id="322" r:id="rId26"/>
    <p:sldId id="323" r:id="rId27"/>
    <p:sldId id="324" r:id="rId28"/>
    <p:sldId id="333" r:id="rId29"/>
    <p:sldId id="326"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B14C"/>
    <a:srgbClr val="EE7623"/>
    <a:srgbClr val="009ABF"/>
    <a:srgbClr val="A2C5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584B73-07D4-4207-A891-62DCD2A60008}" v="1" dt="2019-06-05T05:51:49.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987" autoAdjust="0"/>
    <p:restoredTop sz="94660"/>
  </p:normalViewPr>
  <p:slideViewPr>
    <p:cSldViewPr snapToGrid="0">
      <p:cViewPr varScale="1">
        <p:scale>
          <a:sx n="85" d="100"/>
          <a:sy n="85"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 Lasu" userId="256893d4-2bf1-44af-b101-4c36a16444bd" providerId="ADAL" clId="{C5584B73-07D4-4207-A891-62DCD2A60008}"/>
    <pc:docChg chg="undo modMainMaster">
      <pc:chgData name="Mikael Lasu" userId="256893d4-2bf1-44af-b101-4c36a16444bd" providerId="ADAL" clId="{C5584B73-07D4-4207-A891-62DCD2A60008}" dt="2019-06-05T05:51:07.566" v="6" actId="688"/>
      <pc:docMkLst>
        <pc:docMk/>
      </pc:docMkLst>
      <pc:sldMasterChg chg="modSldLayout">
        <pc:chgData name="Mikael Lasu" userId="256893d4-2bf1-44af-b101-4c36a16444bd" providerId="ADAL" clId="{C5584B73-07D4-4207-A891-62DCD2A60008}" dt="2019-06-05T05:51:07.566" v="6" actId="688"/>
        <pc:sldMasterMkLst>
          <pc:docMk/>
          <pc:sldMasterMk cId="2828547015" sldId="2147483648"/>
        </pc:sldMasterMkLst>
        <pc:sldLayoutChg chg="modSp">
          <pc:chgData name="Mikael Lasu" userId="256893d4-2bf1-44af-b101-4c36a16444bd" providerId="ADAL" clId="{C5584B73-07D4-4207-A891-62DCD2A60008}" dt="2019-06-05T05:51:07.566" v="6" actId="688"/>
          <pc:sldLayoutMkLst>
            <pc:docMk/>
            <pc:sldMasterMk cId="2828547015" sldId="2147483648"/>
            <pc:sldLayoutMk cId="1023698641" sldId="2147483649"/>
          </pc:sldLayoutMkLst>
          <pc:picChg chg="mod">
            <ac:chgData name="Mikael Lasu" userId="256893d4-2bf1-44af-b101-4c36a16444bd" providerId="ADAL" clId="{C5584B73-07D4-4207-A891-62DCD2A60008}" dt="2019-06-05T05:51:07.566" v="6" actId="688"/>
            <ac:picMkLst>
              <pc:docMk/>
              <pc:sldMasterMk cId="2828547015" sldId="2147483648"/>
              <pc:sldLayoutMk cId="1023698641" sldId="2147483649"/>
              <ac:picMk id="6" creationId="{A49F37D4-54CE-4D91-8A01-AAE02FD233F2}"/>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D564F-130B-40DC-9C58-D9C5DB5EBDB4}" type="doc">
      <dgm:prSet loTypeId="urn:microsoft.com/office/officeart/2005/8/layout/gear1" loCatId="relationship" qsTypeId="urn:microsoft.com/office/officeart/2005/8/quickstyle/simple1" qsCatId="simple" csTypeId="urn:microsoft.com/office/officeart/2005/8/colors/accent5_2" csCatId="accent5" phldr="1"/>
      <dgm:spPr/>
    </dgm:pt>
    <dgm:pt modelId="{EFD14798-E19E-4AE9-AF18-8A8C20020FF8}">
      <dgm:prSet phldrT="[Text]"/>
      <dgm:spPr>
        <a:solidFill>
          <a:srgbClr val="A2C5D3">
            <a:alpha val="78000"/>
          </a:srgbClr>
        </a:solidFill>
        <a:ln>
          <a:solidFill>
            <a:schemeClr val="tx1"/>
          </a:solidFill>
        </a:ln>
        <a:effectLst>
          <a:innerShdw blurRad="63500" dist="50800" dir="13500000">
            <a:prstClr val="black">
              <a:alpha val="50000"/>
            </a:prstClr>
          </a:innerShdw>
        </a:effectLst>
      </dgm:spPr>
      <dgm:t>
        <a:bodyPr/>
        <a:lstStyle/>
        <a:p>
          <a:r>
            <a:rPr lang="sv-SE" dirty="0"/>
            <a:t>BEREDNING</a:t>
          </a:r>
          <a:br>
            <a:rPr lang="sv-SE" dirty="0"/>
          </a:br>
          <a:r>
            <a:rPr lang="sv-SE" dirty="0"/>
            <a:t>PROJEKTLEDNING</a:t>
          </a:r>
          <a:br>
            <a:rPr lang="sv-SE" dirty="0"/>
          </a:br>
          <a:r>
            <a:rPr lang="sv-SE" dirty="0"/>
            <a:t>TILLSTÅND</a:t>
          </a:r>
        </a:p>
      </dgm:t>
    </dgm:pt>
    <dgm:pt modelId="{C11591FF-F21B-475C-B8DB-32EE2C0A77A5}" type="parTrans" cxnId="{E755BEB8-86DB-4421-99CC-9E632D58BC6B}">
      <dgm:prSet/>
      <dgm:spPr/>
      <dgm:t>
        <a:bodyPr/>
        <a:lstStyle/>
        <a:p>
          <a:endParaRPr lang="sv-SE"/>
        </a:p>
      </dgm:t>
    </dgm:pt>
    <dgm:pt modelId="{1BC80E2F-147B-4CC7-8325-70D6FD1B44DC}" type="sibTrans" cxnId="{E755BEB8-86DB-4421-99CC-9E632D58BC6B}">
      <dgm:prSet/>
      <dgm:spPr>
        <a:solidFill>
          <a:schemeClr val="tx1"/>
        </a:solidFill>
      </dgm:spPr>
      <dgm:t>
        <a:bodyPr/>
        <a:lstStyle/>
        <a:p>
          <a:endParaRPr lang="sv-SE"/>
        </a:p>
      </dgm:t>
    </dgm:pt>
    <dgm:pt modelId="{F8D588D2-6B93-4078-A568-7B434A840D62}">
      <dgm:prSet phldrT="[Text]"/>
      <dgm:spPr>
        <a:solidFill>
          <a:srgbClr val="A2C5D3">
            <a:alpha val="78000"/>
          </a:srgbClr>
        </a:solidFill>
        <a:ln>
          <a:solidFill>
            <a:schemeClr val="tx1"/>
          </a:solidFill>
        </a:ln>
        <a:effectLst>
          <a:innerShdw blurRad="63500" dist="50800" dir="13500000">
            <a:prstClr val="black">
              <a:alpha val="50000"/>
            </a:prstClr>
          </a:innerShdw>
        </a:effectLst>
      </dgm:spPr>
      <dgm:t>
        <a:bodyPr/>
        <a:lstStyle/>
        <a:p>
          <a:r>
            <a:rPr lang="sv-SE" dirty="0"/>
            <a:t>REDSKAP MATERIAL</a:t>
          </a:r>
          <a:br>
            <a:rPr lang="sv-SE" dirty="0"/>
          </a:br>
          <a:r>
            <a:rPr lang="sv-SE" dirty="0"/>
            <a:t>VERKTYG</a:t>
          </a:r>
        </a:p>
      </dgm:t>
    </dgm:pt>
    <dgm:pt modelId="{9A95C676-5D6A-4D42-B798-5CC2A3604D27}" type="parTrans" cxnId="{8CFB19FF-080E-4437-B809-F8B67E67E3B0}">
      <dgm:prSet/>
      <dgm:spPr/>
      <dgm:t>
        <a:bodyPr/>
        <a:lstStyle/>
        <a:p>
          <a:endParaRPr lang="sv-SE"/>
        </a:p>
      </dgm:t>
    </dgm:pt>
    <dgm:pt modelId="{EFD01328-24A4-48EB-9B9E-9817C040BC63}" type="sibTrans" cxnId="{8CFB19FF-080E-4437-B809-F8B67E67E3B0}">
      <dgm:prSet/>
      <dgm:spPr>
        <a:solidFill>
          <a:schemeClr val="tx1"/>
        </a:solidFill>
      </dgm:spPr>
      <dgm:t>
        <a:bodyPr/>
        <a:lstStyle/>
        <a:p>
          <a:endParaRPr lang="sv-SE"/>
        </a:p>
      </dgm:t>
    </dgm:pt>
    <dgm:pt modelId="{CEA9617A-8464-4D18-806B-2D0D6AB1C731}">
      <dgm:prSet phldrT="[Text]"/>
      <dgm:spPr>
        <a:solidFill>
          <a:srgbClr val="A2C5D3">
            <a:alpha val="78000"/>
          </a:srgbClr>
        </a:solidFill>
        <a:ln>
          <a:solidFill>
            <a:schemeClr val="tx1"/>
          </a:solidFill>
        </a:ln>
        <a:effectLst>
          <a:innerShdw blurRad="63500" dist="50800" dir="13500000">
            <a:prstClr val="black">
              <a:alpha val="50000"/>
            </a:prstClr>
          </a:innerShdw>
        </a:effectLst>
      </dgm:spPr>
      <dgm:t>
        <a:bodyPr/>
        <a:lstStyle/>
        <a:p>
          <a:r>
            <a:rPr lang="sv-SE" dirty="0"/>
            <a:t>UTBILDNING</a:t>
          </a:r>
          <a:br>
            <a:rPr lang="sv-SE" dirty="0"/>
          </a:br>
          <a:r>
            <a:rPr lang="sv-SE" dirty="0"/>
            <a:t>BEMANNING</a:t>
          </a:r>
          <a:br>
            <a:rPr lang="sv-SE" dirty="0"/>
          </a:br>
          <a:r>
            <a:rPr lang="sv-SE" dirty="0"/>
            <a:t>SERVICE</a:t>
          </a:r>
        </a:p>
      </dgm:t>
    </dgm:pt>
    <dgm:pt modelId="{97089A6C-924C-4BFB-AA90-EF6B9BBF9749}" type="parTrans" cxnId="{21D3EEFD-456E-4F58-B335-D31FF6AB617B}">
      <dgm:prSet/>
      <dgm:spPr/>
      <dgm:t>
        <a:bodyPr/>
        <a:lstStyle/>
        <a:p>
          <a:endParaRPr lang="sv-SE"/>
        </a:p>
      </dgm:t>
    </dgm:pt>
    <dgm:pt modelId="{8D825D69-1AA2-4299-A70A-1592179D9FEC}" type="sibTrans" cxnId="{21D3EEFD-456E-4F58-B335-D31FF6AB617B}">
      <dgm:prSet/>
      <dgm:spPr>
        <a:solidFill>
          <a:schemeClr val="tx1"/>
        </a:solidFill>
      </dgm:spPr>
      <dgm:t>
        <a:bodyPr/>
        <a:lstStyle/>
        <a:p>
          <a:endParaRPr lang="sv-SE"/>
        </a:p>
      </dgm:t>
    </dgm:pt>
    <dgm:pt modelId="{E97CDB61-9882-4664-8B3B-D8C8EFF40AB8}" type="pres">
      <dgm:prSet presAssocID="{8F8D564F-130B-40DC-9C58-D9C5DB5EBDB4}" presName="composite" presStyleCnt="0">
        <dgm:presLayoutVars>
          <dgm:chMax val="3"/>
          <dgm:animLvl val="lvl"/>
          <dgm:resizeHandles val="exact"/>
        </dgm:presLayoutVars>
      </dgm:prSet>
      <dgm:spPr/>
    </dgm:pt>
    <dgm:pt modelId="{E4BC81A7-E696-498E-B51F-62F61E692268}" type="pres">
      <dgm:prSet presAssocID="{EFD14798-E19E-4AE9-AF18-8A8C20020FF8}" presName="gear1" presStyleLbl="node1" presStyleIdx="0" presStyleCnt="3">
        <dgm:presLayoutVars>
          <dgm:chMax val="1"/>
          <dgm:bulletEnabled val="1"/>
        </dgm:presLayoutVars>
      </dgm:prSet>
      <dgm:spPr/>
    </dgm:pt>
    <dgm:pt modelId="{E34E3C7D-3045-4393-95A5-D22AC66D366F}" type="pres">
      <dgm:prSet presAssocID="{EFD14798-E19E-4AE9-AF18-8A8C20020FF8}" presName="gear1srcNode" presStyleLbl="node1" presStyleIdx="0" presStyleCnt="3"/>
      <dgm:spPr/>
    </dgm:pt>
    <dgm:pt modelId="{9DB74C45-ADBA-4571-B9C0-C6839A5D4152}" type="pres">
      <dgm:prSet presAssocID="{EFD14798-E19E-4AE9-AF18-8A8C20020FF8}" presName="gear1dstNode" presStyleLbl="node1" presStyleIdx="0" presStyleCnt="3"/>
      <dgm:spPr/>
    </dgm:pt>
    <dgm:pt modelId="{393A9D7A-BB7C-4D13-AA8B-5436FA06F93D}" type="pres">
      <dgm:prSet presAssocID="{F8D588D2-6B93-4078-A568-7B434A840D62}" presName="gear2" presStyleLbl="node1" presStyleIdx="1" presStyleCnt="3">
        <dgm:presLayoutVars>
          <dgm:chMax val="1"/>
          <dgm:bulletEnabled val="1"/>
        </dgm:presLayoutVars>
      </dgm:prSet>
      <dgm:spPr/>
    </dgm:pt>
    <dgm:pt modelId="{672A3EFB-2980-4421-AF99-FA77578F0DB4}" type="pres">
      <dgm:prSet presAssocID="{F8D588D2-6B93-4078-A568-7B434A840D62}" presName="gear2srcNode" presStyleLbl="node1" presStyleIdx="1" presStyleCnt="3"/>
      <dgm:spPr/>
    </dgm:pt>
    <dgm:pt modelId="{E5812FA9-7202-459E-98A4-F2DDF361632A}" type="pres">
      <dgm:prSet presAssocID="{F8D588D2-6B93-4078-A568-7B434A840D62}" presName="gear2dstNode" presStyleLbl="node1" presStyleIdx="1" presStyleCnt="3"/>
      <dgm:spPr/>
    </dgm:pt>
    <dgm:pt modelId="{9FBB19C4-5AB0-4A9E-9BBD-8F707F2B6FB1}" type="pres">
      <dgm:prSet presAssocID="{CEA9617A-8464-4D18-806B-2D0D6AB1C731}" presName="gear3" presStyleLbl="node1" presStyleIdx="2" presStyleCnt="3"/>
      <dgm:spPr/>
    </dgm:pt>
    <dgm:pt modelId="{D115C830-7FCA-42A0-87E7-35B825F8BC2A}" type="pres">
      <dgm:prSet presAssocID="{CEA9617A-8464-4D18-806B-2D0D6AB1C731}" presName="gear3tx" presStyleLbl="node1" presStyleIdx="2" presStyleCnt="3">
        <dgm:presLayoutVars>
          <dgm:chMax val="1"/>
          <dgm:bulletEnabled val="1"/>
        </dgm:presLayoutVars>
      </dgm:prSet>
      <dgm:spPr/>
    </dgm:pt>
    <dgm:pt modelId="{A0022464-27BF-4D08-B105-1F5DB7F5F0E7}" type="pres">
      <dgm:prSet presAssocID="{CEA9617A-8464-4D18-806B-2D0D6AB1C731}" presName="gear3srcNode" presStyleLbl="node1" presStyleIdx="2" presStyleCnt="3"/>
      <dgm:spPr/>
    </dgm:pt>
    <dgm:pt modelId="{C93F4C20-28FF-42BE-A3B2-9DC0AC17AC88}" type="pres">
      <dgm:prSet presAssocID="{CEA9617A-8464-4D18-806B-2D0D6AB1C731}" presName="gear3dstNode" presStyleLbl="node1" presStyleIdx="2" presStyleCnt="3"/>
      <dgm:spPr/>
    </dgm:pt>
    <dgm:pt modelId="{B2FBDDF5-55A6-4F4C-9027-FD0D7971FA9A}" type="pres">
      <dgm:prSet presAssocID="{1BC80E2F-147B-4CC7-8325-70D6FD1B44DC}" presName="connector1" presStyleLbl="sibTrans2D1" presStyleIdx="0" presStyleCnt="3"/>
      <dgm:spPr/>
    </dgm:pt>
    <dgm:pt modelId="{BB3199EE-798E-4624-9185-E78527CF070F}" type="pres">
      <dgm:prSet presAssocID="{EFD01328-24A4-48EB-9B9E-9817C040BC63}" presName="connector2" presStyleLbl="sibTrans2D1" presStyleIdx="1" presStyleCnt="3"/>
      <dgm:spPr/>
    </dgm:pt>
    <dgm:pt modelId="{B5DEE261-9696-42A9-B287-B81AB495B553}" type="pres">
      <dgm:prSet presAssocID="{8D825D69-1AA2-4299-A70A-1592179D9FEC}" presName="connector3" presStyleLbl="sibTrans2D1" presStyleIdx="2" presStyleCnt="3"/>
      <dgm:spPr/>
    </dgm:pt>
  </dgm:ptLst>
  <dgm:cxnLst>
    <dgm:cxn modelId="{6BCC0F00-F3EB-4ADA-972A-6D1625DD3DEA}" type="presOf" srcId="{8F8D564F-130B-40DC-9C58-D9C5DB5EBDB4}" destId="{E97CDB61-9882-4664-8B3B-D8C8EFF40AB8}" srcOrd="0" destOrd="0" presId="urn:microsoft.com/office/officeart/2005/8/layout/gear1"/>
    <dgm:cxn modelId="{3DF5E011-3165-451C-80BD-A2906AAD96C2}" type="presOf" srcId="{EFD14798-E19E-4AE9-AF18-8A8C20020FF8}" destId="{9DB74C45-ADBA-4571-B9C0-C6839A5D4152}" srcOrd="2" destOrd="0" presId="urn:microsoft.com/office/officeart/2005/8/layout/gear1"/>
    <dgm:cxn modelId="{592B0C16-EA03-4803-9213-8FDC6F7D5C63}" type="presOf" srcId="{F8D588D2-6B93-4078-A568-7B434A840D62}" destId="{672A3EFB-2980-4421-AF99-FA77578F0DB4}" srcOrd="1" destOrd="0" presId="urn:microsoft.com/office/officeart/2005/8/layout/gear1"/>
    <dgm:cxn modelId="{28720C5E-56CF-4360-B41B-955D9D599651}" type="presOf" srcId="{CEA9617A-8464-4D18-806B-2D0D6AB1C731}" destId="{D115C830-7FCA-42A0-87E7-35B825F8BC2A}" srcOrd="1" destOrd="0" presId="urn:microsoft.com/office/officeart/2005/8/layout/gear1"/>
    <dgm:cxn modelId="{96D89280-C8FC-4C4B-BF21-6CC06E4EED15}" type="presOf" srcId="{CEA9617A-8464-4D18-806B-2D0D6AB1C731}" destId="{9FBB19C4-5AB0-4A9E-9BBD-8F707F2B6FB1}" srcOrd="0" destOrd="0" presId="urn:microsoft.com/office/officeart/2005/8/layout/gear1"/>
    <dgm:cxn modelId="{ED083C8A-E23A-447E-B9BD-53F204DC838D}" type="presOf" srcId="{8D825D69-1AA2-4299-A70A-1592179D9FEC}" destId="{B5DEE261-9696-42A9-B287-B81AB495B553}" srcOrd="0" destOrd="0" presId="urn:microsoft.com/office/officeart/2005/8/layout/gear1"/>
    <dgm:cxn modelId="{499A5295-AE80-41AF-8E62-59BAB72BC283}" type="presOf" srcId="{EFD14798-E19E-4AE9-AF18-8A8C20020FF8}" destId="{E34E3C7D-3045-4393-95A5-D22AC66D366F}" srcOrd="1" destOrd="0" presId="urn:microsoft.com/office/officeart/2005/8/layout/gear1"/>
    <dgm:cxn modelId="{03A1929A-D283-4E3E-A8A0-6D8FB1241AF8}" type="presOf" srcId="{EFD14798-E19E-4AE9-AF18-8A8C20020FF8}" destId="{E4BC81A7-E696-498E-B51F-62F61E692268}" srcOrd="0" destOrd="0" presId="urn:microsoft.com/office/officeart/2005/8/layout/gear1"/>
    <dgm:cxn modelId="{E755BEB8-86DB-4421-99CC-9E632D58BC6B}" srcId="{8F8D564F-130B-40DC-9C58-D9C5DB5EBDB4}" destId="{EFD14798-E19E-4AE9-AF18-8A8C20020FF8}" srcOrd="0" destOrd="0" parTransId="{C11591FF-F21B-475C-B8DB-32EE2C0A77A5}" sibTransId="{1BC80E2F-147B-4CC7-8325-70D6FD1B44DC}"/>
    <dgm:cxn modelId="{4FA2A6CC-D71A-4560-8A95-08E5E677B664}" type="presOf" srcId="{CEA9617A-8464-4D18-806B-2D0D6AB1C731}" destId="{A0022464-27BF-4D08-B105-1F5DB7F5F0E7}" srcOrd="2" destOrd="0" presId="urn:microsoft.com/office/officeart/2005/8/layout/gear1"/>
    <dgm:cxn modelId="{B65916D5-13D3-4D48-AA9C-CE79B604C8DA}" type="presOf" srcId="{F8D588D2-6B93-4078-A568-7B434A840D62}" destId="{393A9D7A-BB7C-4D13-AA8B-5436FA06F93D}" srcOrd="0" destOrd="0" presId="urn:microsoft.com/office/officeart/2005/8/layout/gear1"/>
    <dgm:cxn modelId="{10E3BDD6-2859-44DD-B8C5-8D6FE1FCE975}" type="presOf" srcId="{CEA9617A-8464-4D18-806B-2D0D6AB1C731}" destId="{C93F4C20-28FF-42BE-A3B2-9DC0AC17AC88}" srcOrd="3" destOrd="0" presId="urn:microsoft.com/office/officeart/2005/8/layout/gear1"/>
    <dgm:cxn modelId="{22BC3DE8-9170-4840-BD35-AE7D51BF9E11}" type="presOf" srcId="{F8D588D2-6B93-4078-A568-7B434A840D62}" destId="{E5812FA9-7202-459E-98A4-F2DDF361632A}" srcOrd="2" destOrd="0" presId="urn:microsoft.com/office/officeart/2005/8/layout/gear1"/>
    <dgm:cxn modelId="{6F4684F1-891B-406C-BB5F-F72E347477B0}" type="presOf" srcId="{1BC80E2F-147B-4CC7-8325-70D6FD1B44DC}" destId="{B2FBDDF5-55A6-4F4C-9027-FD0D7971FA9A}" srcOrd="0" destOrd="0" presId="urn:microsoft.com/office/officeart/2005/8/layout/gear1"/>
    <dgm:cxn modelId="{21D3EEFD-456E-4F58-B335-D31FF6AB617B}" srcId="{8F8D564F-130B-40DC-9C58-D9C5DB5EBDB4}" destId="{CEA9617A-8464-4D18-806B-2D0D6AB1C731}" srcOrd="2" destOrd="0" parTransId="{97089A6C-924C-4BFB-AA90-EF6B9BBF9749}" sibTransId="{8D825D69-1AA2-4299-A70A-1592179D9FEC}"/>
    <dgm:cxn modelId="{8CFB19FF-080E-4437-B809-F8B67E67E3B0}" srcId="{8F8D564F-130B-40DC-9C58-D9C5DB5EBDB4}" destId="{F8D588D2-6B93-4078-A568-7B434A840D62}" srcOrd="1" destOrd="0" parTransId="{9A95C676-5D6A-4D42-B798-5CC2A3604D27}" sibTransId="{EFD01328-24A4-48EB-9B9E-9817C040BC63}"/>
    <dgm:cxn modelId="{683EBFFF-5D8C-4FA0-80C4-C87DED402856}" type="presOf" srcId="{EFD01328-24A4-48EB-9B9E-9817C040BC63}" destId="{BB3199EE-798E-4624-9185-E78527CF070F}" srcOrd="0" destOrd="0" presId="urn:microsoft.com/office/officeart/2005/8/layout/gear1"/>
    <dgm:cxn modelId="{4FAF7BB6-0B98-4133-B75B-ADE6A1D856BE}" type="presParOf" srcId="{E97CDB61-9882-4664-8B3B-D8C8EFF40AB8}" destId="{E4BC81A7-E696-498E-B51F-62F61E692268}" srcOrd="0" destOrd="0" presId="urn:microsoft.com/office/officeart/2005/8/layout/gear1"/>
    <dgm:cxn modelId="{F7A7CE14-DB09-4EA1-ACF3-0577877B9A09}" type="presParOf" srcId="{E97CDB61-9882-4664-8B3B-D8C8EFF40AB8}" destId="{E34E3C7D-3045-4393-95A5-D22AC66D366F}" srcOrd="1" destOrd="0" presId="urn:microsoft.com/office/officeart/2005/8/layout/gear1"/>
    <dgm:cxn modelId="{36690BC9-5C4C-415E-80CD-E1B8C8390411}" type="presParOf" srcId="{E97CDB61-9882-4664-8B3B-D8C8EFF40AB8}" destId="{9DB74C45-ADBA-4571-B9C0-C6839A5D4152}" srcOrd="2" destOrd="0" presId="urn:microsoft.com/office/officeart/2005/8/layout/gear1"/>
    <dgm:cxn modelId="{5769D31D-964E-4999-934A-5B695E06F79C}" type="presParOf" srcId="{E97CDB61-9882-4664-8B3B-D8C8EFF40AB8}" destId="{393A9D7A-BB7C-4D13-AA8B-5436FA06F93D}" srcOrd="3" destOrd="0" presId="urn:microsoft.com/office/officeart/2005/8/layout/gear1"/>
    <dgm:cxn modelId="{6D2B7937-592D-43CB-B012-E4BC68709528}" type="presParOf" srcId="{E97CDB61-9882-4664-8B3B-D8C8EFF40AB8}" destId="{672A3EFB-2980-4421-AF99-FA77578F0DB4}" srcOrd="4" destOrd="0" presId="urn:microsoft.com/office/officeart/2005/8/layout/gear1"/>
    <dgm:cxn modelId="{A8F35092-7D42-42F0-91C5-AC3F462357BD}" type="presParOf" srcId="{E97CDB61-9882-4664-8B3B-D8C8EFF40AB8}" destId="{E5812FA9-7202-459E-98A4-F2DDF361632A}" srcOrd="5" destOrd="0" presId="urn:microsoft.com/office/officeart/2005/8/layout/gear1"/>
    <dgm:cxn modelId="{47A3C01C-F0C6-484E-BB15-D348211EE2CB}" type="presParOf" srcId="{E97CDB61-9882-4664-8B3B-D8C8EFF40AB8}" destId="{9FBB19C4-5AB0-4A9E-9BBD-8F707F2B6FB1}" srcOrd="6" destOrd="0" presId="urn:microsoft.com/office/officeart/2005/8/layout/gear1"/>
    <dgm:cxn modelId="{83B3E7D5-8420-4F29-B11C-368EAFA57CAA}" type="presParOf" srcId="{E97CDB61-9882-4664-8B3B-D8C8EFF40AB8}" destId="{D115C830-7FCA-42A0-87E7-35B825F8BC2A}" srcOrd="7" destOrd="0" presId="urn:microsoft.com/office/officeart/2005/8/layout/gear1"/>
    <dgm:cxn modelId="{7042E745-DBA6-4B8F-BEDE-6FB229527324}" type="presParOf" srcId="{E97CDB61-9882-4664-8B3B-D8C8EFF40AB8}" destId="{A0022464-27BF-4D08-B105-1F5DB7F5F0E7}" srcOrd="8" destOrd="0" presId="urn:microsoft.com/office/officeart/2005/8/layout/gear1"/>
    <dgm:cxn modelId="{A670C6A7-3034-4EE1-807A-8C468EF7590B}" type="presParOf" srcId="{E97CDB61-9882-4664-8B3B-D8C8EFF40AB8}" destId="{C93F4C20-28FF-42BE-A3B2-9DC0AC17AC88}" srcOrd="9" destOrd="0" presId="urn:microsoft.com/office/officeart/2005/8/layout/gear1"/>
    <dgm:cxn modelId="{05D91E40-072F-4FA2-8FC0-2A7E28A3DE42}" type="presParOf" srcId="{E97CDB61-9882-4664-8B3B-D8C8EFF40AB8}" destId="{B2FBDDF5-55A6-4F4C-9027-FD0D7971FA9A}" srcOrd="10" destOrd="0" presId="urn:microsoft.com/office/officeart/2005/8/layout/gear1"/>
    <dgm:cxn modelId="{1A92B4D8-1F48-4FD5-8BA0-22086A4FC690}" type="presParOf" srcId="{E97CDB61-9882-4664-8B3B-D8C8EFF40AB8}" destId="{BB3199EE-798E-4624-9185-E78527CF070F}" srcOrd="11" destOrd="0" presId="urn:microsoft.com/office/officeart/2005/8/layout/gear1"/>
    <dgm:cxn modelId="{B386243B-9420-4813-82DB-FDE0624D5219}" type="presParOf" srcId="{E97CDB61-9882-4664-8B3B-D8C8EFF40AB8}" destId="{B5DEE261-9696-42A9-B287-B81AB495B553}"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6FC813-00DB-41FD-AFC3-B1D4A3F1854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sv-SE"/>
        </a:p>
      </dgm:t>
    </dgm:pt>
    <dgm:pt modelId="{C43BC315-A1B8-4F00-A805-2ED735ED629B}">
      <dgm:prSet phldrT="[Text]"/>
      <dgm:spPr>
        <a:solidFill>
          <a:srgbClr val="A2C5D3">
            <a:alpha val="78000"/>
          </a:srgbClr>
        </a:solidFill>
        <a:effectLst>
          <a:innerShdw blurRad="63500" dist="50800" dir="13500000">
            <a:prstClr val="black">
              <a:alpha val="50000"/>
            </a:prstClr>
          </a:innerShdw>
        </a:effectLst>
      </dgm:spPr>
      <dgm:t>
        <a:bodyPr/>
        <a:lstStyle/>
        <a:p>
          <a:r>
            <a:rPr lang="sv-SE" dirty="0"/>
            <a:t>Stolthet</a:t>
          </a:r>
        </a:p>
      </dgm:t>
    </dgm:pt>
    <dgm:pt modelId="{E1AAB027-26EC-4DF1-9395-091D4F95F3E0}" type="parTrans" cxnId="{40621CDA-FA2F-4AED-8982-E666128B3BDC}">
      <dgm:prSet/>
      <dgm:spPr/>
      <dgm:t>
        <a:bodyPr/>
        <a:lstStyle/>
        <a:p>
          <a:endParaRPr lang="sv-SE"/>
        </a:p>
      </dgm:t>
    </dgm:pt>
    <dgm:pt modelId="{C240349D-DA2B-4260-AF71-5841D448DE98}" type="sibTrans" cxnId="{40621CDA-FA2F-4AED-8982-E666128B3BDC}">
      <dgm:prSet/>
      <dgm:spPr/>
      <dgm:t>
        <a:bodyPr/>
        <a:lstStyle/>
        <a:p>
          <a:endParaRPr lang="sv-SE"/>
        </a:p>
      </dgm:t>
    </dgm:pt>
    <dgm:pt modelId="{2F612D91-92EB-4967-818D-BC1A18EB6D69}">
      <dgm:prSet phldrT="[Text]"/>
      <dgm:spPr>
        <a:solidFill>
          <a:srgbClr val="A2C5D3">
            <a:alpha val="78000"/>
          </a:srgbClr>
        </a:solidFill>
        <a:effectLst>
          <a:innerShdw blurRad="63500" dist="50800" dir="13500000">
            <a:prstClr val="black">
              <a:alpha val="50000"/>
            </a:prstClr>
          </a:innerShdw>
        </a:effectLst>
      </dgm:spPr>
      <dgm:t>
        <a:bodyPr/>
        <a:lstStyle/>
        <a:p>
          <a:r>
            <a:rPr lang="sv-SE" b="1" dirty="0"/>
            <a:t>Respekt</a:t>
          </a:r>
        </a:p>
      </dgm:t>
    </dgm:pt>
    <dgm:pt modelId="{C25DCDAD-B333-4656-8B60-1AD0BE1DC0C2}" type="parTrans" cxnId="{4B328A04-84EF-44DF-8108-1454DE57F42D}">
      <dgm:prSet/>
      <dgm:spPr/>
      <dgm:t>
        <a:bodyPr/>
        <a:lstStyle/>
        <a:p>
          <a:endParaRPr lang="sv-SE"/>
        </a:p>
      </dgm:t>
    </dgm:pt>
    <dgm:pt modelId="{926B6ABC-85B7-44A8-8A08-97C612DAB37D}" type="sibTrans" cxnId="{4B328A04-84EF-44DF-8108-1454DE57F42D}">
      <dgm:prSet/>
      <dgm:spPr/>
      <dgm:t>
        <a:bodyPr/>
        <a:lstStyle/>
        <a:p>
          <a:endParaRPr lang="sv-SE"/>
        </a:p>
      </dgm:t>
    </dgm:pt>
    <dgm:pt modelId="{56A1AF0C-9EE0-4A39-A79F-19EB1A3B24AA}">
      <dgm:prSet phldrT="[Text]"/>
      <dgm:spPr>
        <a:solidFill>
          <a:srgbClr val="A2C5D3">
            <a:alpha val="78000"/>
          </a:srgbClr>
        </a:solidFill>
        <a:effectLst>
          <a:innerShdw blurRad="63500" dist="50800" dir="13500000">
            <a:prstClr val="black">
              <a:alpha val="50000"/>
            </a:prstClr>
          </a:innerShdw>
        </a:effectLst>
      </dgm:spPr>
      <dgm:t>
        <a:bodyPr/>
        <a:lstStyle/>
        <a:p>
          <a:r>
            <a:rPr lang="sv-SE" b="1" dirty="0"/>
            <a:t>Kunskap</a:t>
          </a:r>
        </a:p>
      </dgm:t>
    </dgm:pt>
    <dgm:pt modelId="{91C83959-2309-4630-AA4D-D9BA1980685F}" type="parTrans" cxnId="{C1B84CFB-A6A5-4133-B92B-98519D894EAF}">
      <dgm:prSet/>
      <dgm:spPr/>
      <dgm:t>
        <a:bodyPr/>
        <a:lstStyle/>
        <a:p>
          <a:endParaRPr lang="sv-SE"/>
        </a:p>
      </dgm:t>
    </dgm:pt>
    <dgm:pt modelId="{74021EC9-F08B-4AF2-A0C9-781CDA4E1C8B}" type="sibTrans" cxnId="{C1B84CFB-A6A5-4133-B92B-98519D894EAF}">
      <dgm:prSet/>
      <dgm:spPr/>
      <dgm:t>
        <a:bodyPr/>
        <a:lstStyle/>
        <a:p>
          <a:endParaRPr lang="sv-SE"/>
        </a:p>
      </dgm:t>
    </dgm:pt>
    <dgm:pt modelId="{15F2AD10-681B-4A5C-899D-69A632C91E9F}">
      <dgm:prSet phldrT="[Text]"/>
      <dgm:spPr>
        <a:solidFill>
          <a:srgbClr val="A2C5D3">
            <a:alpha val="78000"/>
          </a:srgbClr>
        </a:solidFill>
        <a:effectLst>
          <a:innerShdw blurRad="63500" dist="50800" dir="13500000">
            <a:prstClr val="black">
              <a:alpha val="50000"/>
            </a:prstClr>
          </a:innerShdw>
        </a:effectLst>
      </dgm:spPr>
      <dgm:t>
        <a:bodyPr/>
        <a:lstStyle/>
        <a:p>
          <a:r>
            <a:rPr lang="sv-SE" b="1" dirty="0"/>
            <a:t>Utveckling</a:t>
          </a:r>
        </a:p>
      </dgm:t>
    </dgm:pt>
    <dgm:pt modelId="{4D2AF836-F49B-4EDC-B6DC-B0A1A52C4334}" type="parTrans" cxnId="{F98B8AF9-BCD5-47F9-8AFD-E46C373F7F57}">
      <dgm:prSet/>
      <dgm:spPr/>
      <dgm:t>
        <a:bodyPr/>
        <a:lstStyle/>
        <a:p>
          <a:endParaRPr lang="sv-SE"/>
        </a:p>
      </dgm:t>
    </dgm:pt>
    <dgm:pt modelId="{FD690C7B-9984-435F-B777-F980C9AA3EAE}" type="sibTrans" cxnId="{F98B8AF9-BCD5-47F9-8AFD-E46C373F7F57}">
      <dgm:prSet/>
      <dgm:spPr/>
      <dgm:t>
        <a:bodyPr/>
        <a:lstStyle/>
        <a:p>
          <a:endParaRPr lang="sv-SE"/>
        </a:p>
      </dgm:t>
    </dgm:pt>
    <dgm:pt modelId="{D1BDC31E-9FF4-4D56-964D-0538A53397AD}">
      <dgm:prSet phldrT="[Text]"/>
      <dgm:spPr>
        <a:solidFill>
          <a:srgbClr val="A2C5D3">
            <a:alpha val="78000"/>
          </a:srgbClr>
        </a:solidFill>
        <a:effectLst>
          <a:innerShdw blurRad="63500" dist="50800" dir="13500000">
            <a:prstClr val="black">
              <a:alpha val="50000"/>
            </a:prstClr>
          </a:innerShdw>
        </a:effectLst>
      </dgm:spPr>
      <dgm:t>
        <a:bodyPr/>
        <a:lstStyle/>
        <a:p>
          <a:r>
            <a:rPr lang="sv-SE" b="1" dirty="0"/>
            <a:t>Tillit</a:t>
          </a:r>
        </a:p>
      </dgm:t>
    </dgm:pt>
    <dgm:pt modelId="{FD7DFB39-3DE9-4268-B97F-F6EE2F70D291}" type="parTrans" cxnId="{8C40F71D-CD34-4478-9472-14F31C053F5C}">
      <dgm:prSet/>
      <dgm:spPr/>
      <dgm:t>
        <a:bodyPr/>
        <a:lstStyle/>
        <a:p>
          <a:endParaRPr lang="sv-SE"/>
        </a:p>
      </dgm:t>
    </dgm:pt>
    <dgm:pt modelId="{7C2A8E2E-4BD0-4F58-B87C-B1599012C47D}" type="sibTrans" cxnId="{8C40F71D-CD34-4478-9472-14F31C053F5C}">
      <dgm:prSet/>
      <dgm:spPr/>
      <dgm:t>
        <a:bodyPr/>
        <a:lstStyle/>
        <a:p>
          <a:endParaRPr lang="sv-SE"/>
        </a:p>
      </dgm:t>
    </dgm:pt>
    <dgm:pt modelId="{EEDA7577-3073-4001-90CA-F1417ED06EAA}" type="pres">
      <dgm:prSet presAssocID="{486FC813-00DB-41FD-AFC3-B1D4A3F18541}" presName="composite" presStyleCnt="0">
        <dgm:presLayoutVars>
          <dgm:chMax val="1"/>
          <dgm:dir/>
          <dgm:resizeHandles val="exact"/>
        </dgm:presLayoutVars>
      </dgm:prSet>
      <dgm:spPr/>
    </dgm:pt>
    <dgm:pt modelId="{95A9779F-AFD0-4A74-AAD0-0FDA1FA5EA52}" type="pres">
      <dgm:prSet presAssocID="{486FC813-00DB-41FD-AFC3-B1D4A3F18541}" presName="radial" presStyleCnt="0">
        <dgm:presLayoutVars>
          <dgm:animLvl val="ctr"/>
        </dgm:presLayoutVars>
      </dgm:prSet>
      <dgm:spPr/>
    </dgm:pt>
    <dgm:pt modelId="{507DD9BF-8BE5-4791-8263-38802896ADDE}" type="pres">
      <dgm:prSet presAssocID="{C43BC315-A1B8-4F00-A805-2ED735ED629B}" presName="centerShape" presStyleLbl="vennNode1" presStyleIdx="0" presStyleCnt="5" custLinFactNeighborY="2312"/>
      <dgm:spPr/>
    </dgm:pt>
    <dgm:pt modelId="{E2855880-7F5D-4C48-86C7-F8ACCE5C2F7E}" type="pres">
      <dgm:prSet presAssocID="{2F612D91-92EB-4967-818D-BC1A18EB6D69}" presName="node" presStyleLbl="vennNode1" presStyleIdx="1" presStyleCnt="5" custRadScaleRad="87862">
        <dgm:presLayoutVars>
          <dgm:bulletEnabled val="1"/>
        </dgm:presLayoutVars>
      </dgm:prSet>
      <dgm:spPr/>
    </dgm:pt>
    <dgm:pt modelId="{29F7D64A-E522-4A6B-B419-E4DC25E83DDA}" type="pres">
      <dgm:prSet presAssocID="{56A1AF0C-9EE0-4A39-A79F-19EB1A3B24AA}" presName="node" presStyleLbl="vennNode1" presStyleIdx="2" presStyleCnt="5" custRadScaleRad="97222" custRadScaleInc="3029">
        <dgm:presLayoutVars>
          <dgm:bulletEnabled val="1"/>
        </dgm:presLayoutVars>
      </dgm:prSet>
      <dgm:spPr/>
    </dgm:pt>
    <dgm:pt modelId="{C964CB17-FD84-41ED-97BD-7D2C34D30453}" type="pres">
      <dgm:prSet presAssocID="{15F2AD10-681B-4A5C-899D-69A632C91E9F}" presName="node" presStyleLbl="vennNode1" presStyleIdx="3" presStyleCnt="5" custRadScaleRad="96559">
        <dgm:presLayoutVars>
          <dgm:bulletEnabled val="1"/>
        </dgm:presLayoutVars>
      </dgm:prSet>
      <dgm:spPr/>
    </dgm:pt>
    <dgm:pt modelId="{9F9D213A-134C-4D9E-93F3-47D3FADE2F13}" type="pres">
      <dgm:prSet presAssocID="{D1BDC31E-9FF4-4D56-964D-0538A53397AD}" presName="node" presStyleLbl="vennNode1" presStyleIdx="4" presStyleCnt="5" custRadScaleRad="97222" custRadScaleInc="-3029">
        <dgm:presLayoutVars>
          <dgm:bulletEnabled val="1"/>
        </dgm:presLayoutVars>
      </dgm:prSet>
      <dgm:spPr/>
    </dgm:pt>
  </dgm:ptLst>
  <dgm:cxnLst>
    <dgm:cxn modelId="{4B328A04-84EF-44DF-8108-1454DE57F42D}" srcId="{C43BC315-A1B8-4F00-A805-2ED735ED629B}" destId="{2F612D91-92EB-4967-818D-BC1A18EB6D69}" srcOrd="0" destOrd="0" parTransId="{C25DCDAD-B333-4656-8B60-1AD0BE1DC0C2}" sibTransId="{926B6ABC-85B7-44A8-8A08-97C612DAB37D}"/>
    <dgm:cxn modelId="{A1E37B17-E5D6-4158-A8C7-5C7D407640F9}" type="presOf" srcId="{C43BC315-A1B8-4F00-A805-2ED735ED629B}" destId="{507DD9BF-8BE5-4791-8263-38802896ADDE}" srcOrd="0" destOrd="0" presId="urn:microsoft.com/office/officeart/2005/8/layout/radial3"/>
    <dgm:cxn modelId="{8C40F71D-CD34-4478-9472-14F31C053F5C}" srcId="{C43BC315-A1B8-4F00-A805-2ED735ED629B}" destId="{D1BDC31E-9FF4-4D56-964D-0538A53397AD}" srcOrd="3" destOrd="0" parTransId="{FD7DFB39-3DE9-4268-B97F-F6EE2F70D291}" sibTransId="{7C2A8E2E-4BD0-4F58-B87C-B1599012C47D}"/>
    <dgm:cxn modelId="{EDF8A12B-2E9C-4E07-9425-EB0EC8B7A5DB}" type="presOf" srcId="{56A1AF0C-9EE0-4A39-A79F-19EB1A3B24AA}" destId="{29F7D64A-E522-4A6B-B419-E4DC25E83DDA}" srcOrd="0" destOrd="0" presId="urn:microsoft.com/office/officeart/2005/8/layout/radial3"/>
    <dgm:cxn modelId="{123C413E-EFA7-4982-B8BB-693FE405A165}" type="presOf" srcId="{486FC813-00DB-41FD-AFC3-B1D4A3F18541}" destId="{EEDA7577-3073-4001-90CA-F1417ED06EAA}" srcOrd="0" destOrd="0" presId="urn:microsoft.com/office/officeart/2005/8/layout/radial3"/>
    <dgm:cxn modelId="{D01C4778-32FD-4D48-AADF-F5B084437024}" type="presOf" srcId="{15F2AD10-681B-4A5C-899D-69A632C91E9F}" destId="{C964CB17-FD84-41ED-97BD-7D2C34D30453}" srcOrd="0" destOrd="0" presId="urn:microsoft.com/office/officeart/2005/8/layout/radial3"/>
    <dgm:cxn modelId="{0669529F-AB53-4D49-B7E3-EBA02048A9FE}" type="presOf" srcId="{2F612D91-92EB-4967-818D-BC1A18EB6D69}" destId="{E2855880-7F5D-4C48-86C7-F8ACCE5C2F7E}" srcOrd="0" destOrd="0" presId="urn:microsoft.com/office/officeart/2005/8/layout/radial3"/>
    <dgm:cxn modelId="{40621CDA-FA2F-4AED-8982-E666128B3BDC}" srcId="{486FC813-00DB-41FD-AFC3-B1D4A3F18541}" destId="{C43BC315-A1B8-4F00-A805-2ED735ED629B}" srcOrd="0" destOrd="0" parTransId="{E1AAB027-26EC-4DF1-9395-091D4F95F3E0}" sibTransId="{C240349D-DA2B-4260-AF71-5841D448DE98}"/>
    <dgm:cxn modelId="{8AEA5BE2-E9FA-4855-AFF4-2D0615E22B52}" type="presOf" srcId="{D1BDC31E-9FF4-4D56-964D-0538A53397AD}" destId="{9F9D213A-134C-4D9E-93F3-47D3FADE2F13}" srcOrd="0" destOrd="0" presId="urn:microsoft.com/office/officeart/2005/8/layout/radial3"/>
    <dgm:cxn modelId="{F98B8AF9-BCD5-47F9-8AFD-E46C373F7F57}" srcId="{C43BC315-A1B8-4F00-A805-2ED735ED629B}" destId="{15F2AD10-681B-4A5C-899D-69A632C91E9F}" srcOrd="2" destOrd="0" parTransId="{4D2AF836-F49B-4EDC-B6DC-B0A1A52C4334}" sibTransId="{FD690C7B-9984-435F-B777-F980C9AA3EAE}"/>
    <dgm:cxn modelId="{C1B84CFB-A6A5-4133-B92B-98519D894EAF}" srcId="{C43BC315-A1B8-4F00-A805-2ED735ED629B}" destId="{56A1AF0C-9EE0-4A39-A79F-19EB1A3B24AA}" srcOrd="1" destOrd="0" parTransId="{91C83959-2309-4630-AA4D-D9BA1980685F}" sibTransId="{74021EC9-F08B-4AF2-A0C9-781CDA4E1C8B}"/>
    <dgm:cxn modelId="{40C4B57A-CF40-4EC2-863A-0FBCC82EE413}" type="presParOf" srcId="{EEDA7577-3073-4001-90CA-F1417ED06EAA}" destId="{95A9779F-AFD0-4A74-AAD0-0FDA1FA5EA52}" srcOrd="0" destOrd="0" presId="urn:microsoft.com/office/officeart/2005/8/layout/radial3"/>
    <dgm:cxn modelId="{A97F2407-1F25-480A-9DE1-A6F0202DE006}" type="presParOf" srcId="{95A9779F-AFD0-4A74-AAD0-0FDA1FA5EA52}" destId="{507DD9BF-8BE5-4791-8263-38802896ADDE}" srcOrd="0" destOrd="0" presId="urn:microsoft.com/office/officeart/2005/8/layout/radial3"/>
    <dgm:cxn modelId="{D338438C-5724-4715-AD37-2BD3FD8C0310}" type="presParOf" srcId="{95A9779F-AFD0-4A74-AAD0-0FDA1FA5EA52}" destId="{E2855880-7F5D-4C48-86C7-F8ACCE5C2F7E}" srcOrd="1" destOrd="0" presId="urn:microsoft.com/office/officeart/2005/8/layout/radial3"/>
    <dgm:cxn modelId="{302EB1ED-BF09-49E8-AE8B-37B815FC92EE}" type="presParOf" srcId="{95A9779F-AFD0-4A74-AAD0-0FDA1FA5EA52}" destId="{29F7D64A-E522-4A6B-B419-E4DC25E83DDA}" srcOrd="2" destOrd="0" presId="urn:microsoft.com/office/officeart/2005/8/layout/radial3"/>
    <dgm:cxn modelId="{832E0B14-32B2-417E-8129-3C08556BEBCD}" type="presParOf" srcId="{95A9779F-AFD0-4A74-AAD0-0FDA1FA5EA52}" destId="{C964CB17-FD84-41ED-97BD-7D2C34D30453}" srcOrd="3" destOrd="0" presId="urn:microsoft.com/office/officeart/2005/8/layout/radial3"/>
    <dgm:cxn modelId="{2017AF77-AE17-4DE2-83FE-1071DF2FDAC3}" type="presParOf" srcId="{95A9779F-AFD0-4A74-AAD0-0FDA1FA5EA52}" destId="{9F9D213A-134C-4D9E-93F3-47D3FADE2F13}" srcOrd="4" destOrd="0" presId="urn:microsoft.com/office/officeart/2005/8/layout/radial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C81A7-E696-498E-B51F-62F61E692268}">
      <dsp:nvSpPr>
        <dsp:cNvPr id="0" name=""/>
        <dsp:cNvSpPr/>
      </dsp:nvSpPr>
      <dsp:spPr>
        <a:xfrm>
          <a:off x="2451379" y="1575886"/>
          <a:ext cx="1926084" cy="1926084"/>
        </a:xfrm>
        <a:prstGeom prst="gear9">
          <a:avLst/>
        </a:prstGeom>
        <a:solidFill>
          <a:srgbClr val="A2C5D3">
            <a:alpha val="78000"/>
          </a:srgbClr>
        </a:solidFill>
        <a:ln w="12700" cap="flat" cmpd="sng" algn="ctr">
          <a:solidFill>
            <a:schemeClr val="tx1"/>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v-SE" sz="1100" kern="1200" dirty="0"/>
            <a:t>BEREDNING</a:t>
          </a:r>
          <a:br>
            <a:rPr lang="sv-SE" sz="1100" kern="1200" dirty="0"/>
          </a:br>
          <a:r>
            <a:rPr lang="sv-SE" sz="1100" kern="1200" dirty="0"/>
            <a:t>PROJEKTLEDNING</a:t>
          </a:r>
          <a:br>
            <a:rPr lang="sv-SE" sz="1100" kern="1200" dirty="0"/>
          </a:br>
          <a:r>
            <a:rPr lang="sv-SE" sz="1100" kern="1200" dirty="0"/>
            <a:t>TILLSTÅND</a:t>
          </a:r>
        </a:p>
      </dsp:txBody>
      <dsp:txXfrm>
        <a:off x="2838608" y="2027062"/>
        <a:ext cx="1151626" cy="990047"/>
      </dsp:txXfrm>
    </dsp:sp>
    <dsp:sp modelId="{393A9D7A-BB7C-4D13-AA8B-5436FA06F93D}">
      <dsp:nvSpPr>
        <dsp:cNvPr id="0" name=""/>
        <dsp:cNvSpPr/>
      </dsp:nvSpPr>
      <dsp:spPr>
        <a:xfrm>
          <a:off x="1330748" y="1120630"/>
          <a:ext cx="1400788" cy="1400788"/>
        </a:xfrm>
        <a:prstGeom prst="gear6">
          <a:avLst/>
        </a:prstGeom>
        <a:solidFill>
          <a:srgbClr val="A2C5D3">
            <a:alpha val="78000"/>
          </a:srgbClr>
        </a:solidFill>
        <a:ln w="12700" cap="flat" cmpd="sng" algn="ctr">
          <a:solidFill>
            <a:schemeClr val="tx1"/>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v-SE" sz="1100" kern="1200" dirty="0"/>
            <a:t>REDSKAP MATERIAL</a:t>
          </a:r>
          <a:br>
            <a:rPr lang="sv-SE" sz="1100" kern="1200" dirty="0"/>
          </a:br>
          <a:r>
            <a:rPr lang="sv-SE" sz="1100" kern="1200" dirty="0"/>
            <a:t>VERKTYG</a:t>
          </a:r>
        </a:p>
      </dsp:txBody>
      <dsp:txXfrm>
        <a:off x="1683401" y="1475414"/>
        <a:ext cx="695482" cy="691220"/>
      </dsp:txXfrm>
    </dsp:sp>
    <dsp:sp modelId="{9FBB19C4-5AB0-4A9E-9BBD-8F707F2B6FB1}">
      <dsp:nvSpPr>
        <dsp:cNvPr id="0" name=""/>
        <dsp:cNvSpPr/>
      </dsp:nvSpPr>
      <dsp:spPr>
        <a:xfrm rot="20700000">
          <a:off x="2115333" y="154229"/>
          <a:ext cx="1372486" cy="1372486"/>
        </a:xfrm>
        <a:prstGeom prst="gear6">
          <a:avLst/>
        </a:prstGeom>
        <a:solidFill>
          <a:srgbClr val="A2C5D3">
            <a:alpha val="78000"/>
          </a:srgbClr>
        </a:solidFill>
        <a:ln w="12700" cap="flat" cmpd="sng" algn="ctr">
          <a:solidFill>
            <a:schemeClr val="tx1"/>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v-SE" sz="1100" kern="1200" dirty="0"/>
            <a:t>UTBILDNING</a:t>
          </a:r>
          <a:br>
            <a:rPr lang="sv-SE" sz="1100" kern="1200" dirty="0"/>
          </a:br>
          <a:r>
            <a:rPr lang="sv-SE" sz="1100" kern="1200" dirty="0"/>
            <a:t>BEMANNING</a:t>
          </a:r>
          <a:br>
            <a:rPr lang="sv-SE" sz="1100" kern="1200" dirty="0"/>
          </a:br>
          <a:r>
            <a:rPr lang="sv-SE" sz="1100" kern="1200" dirty="0"/>
            <a:t>SERVICE</a:t>
          </a:r>
        </a:p>
      </dsp:txBody>
      <dsp:txXfrm rot="-20700000">
        <a:off x="2416359" y="455256"/>
        <a:ext cx="770433" cy="770433"/>
      </dsp:txXfrm>
    </dsp:sp>
    <dsp:sp modelId="{B2FBDDF5-55A6-4F4C-9027-FD0D7971FA9A}">
      <dsp:nvSpPr>
        <dsp:cNvPr id="0" name=""/>
        <dsp:cNvSpPr/>
      </dsp:nvSpPr>
      <dsp:spPr>
        <a:xfrm>
          <a:off x="2295824" y="1289458"/>
          <a:ext cx="2465387" cy="2465387"/>
        </a:xfrm>
        <a:prstGeom prst="circularArrow">
          <a:avLst>
            <a:gd name="adj1" fmla="val 4688"/>
            <a:gd name="adj2" fmla="val 299029"/>
            <a:gd name="adj3" fmla="val 2497151"/>
            <a:gd name="adj4" fmla="val 15902862"/>
            <a:gd name="adj5" fmla="val 5469"/>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BB3199EE-798E-4624-9185-E78527CF070F}">
      <dsp:nvSpPr>
        <dsp:cNvPr id="0" name=""/>
        <dsp:cNvSpPr/>
      </dsp:nvSpPr>
      <dsp:spPr>
        <a:xfrm>
          <a:off x="1082671" y="813660"/>
          <a:ext cx="1791258" cy="1791258"/>
        </a:xfrm>
        <a:prstGeom prst="leftCircularArrow">
          <a:avLst>
            <a:gd name="adj1" fmla="val 6452"/>
            <a:gd name="adj2" fmla="val 429999"/>
            <a:gd name="adj3" fmla="val 10489124"/>
            <a:gd name="adj4" fmla="val 14837806"/>
            <a:gd name="adj5" fmla="val 7527"/>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B5DEE261-9696-42A9-B287-B81AB495B553}">
      <dsp:nvSpPr>
        <dsp:cNvPr id="0" name=""/>
        <dsp:cNvSpPr/>
      </dsp:nvSpPr>
      <dsp:spPr>
        <a:xfrm>
          <a:off x="1797862" y="-143425"/>
          <a:ext cx="1931337" cy="1931337"/>
        </a:xfrm>
        <a:prstGeom prst="circularArrow">
          <a:avLst>
            <a:gd name="adj1" fmla="val 5984"/>
            <a:gd name="adj2" fmla="val 394124"/>
            <a:gd name="adj3" fmla="val 13313824"/>
            <a:gd name="adj4" fmla="val 10508221"/>
            <a:gd name="adj5" fmla="val 6981"/>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DD9BF-8BE5-4791-8263-38802896ADDE}">
      <dsp:nvSpPr>
        <dsp:cNvPr id="0" name=""/>
        <dsp:cNvSpPr/>
      </dsp:nvSpPr>
      <dsp:spPr>
        <a:xfrm>
          <a:off x="1950018" y="1058686"/>
          <a:ext cx="2453382" cy="2453382"/>
        </a:xfrm>
        <a:prstGeom prst="ellipse">
          <a:avLst/>
        </a:prstGeom>
        <a:solidFill>
          <a:srgbClr val="A2C5D3">
            <a:alpha val="78000"/>
          </a:srgbClr>
        </a:solidFill>
        <a:ln w="12700" cap="flat" cmpd="sng" algn="ctr">
          <a:solidFill>
            <a:schemeClr val="lt1">
              <a:hueOff val="0"/>
              <a:satOff val="0"/>
              <a:lumOff val="0"/>
              <a:alphaOff val="0"/>
            </a:schemeClr>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sv-SE" sz="3900" kern="1200" dirty="0"/>
            <a:t>Stolthet</a:t>
          </a:r>
        </a:p>
      </dsp:txBody>
      <dsp:txXfrm>
        <a:off x="2309307" y="1417975"/>
        <a:ext cx="1734804" cy="1734804"/>
      </dsp:txXfrm>
    </dsp:sp>
    <dsp:sp modelId="{E2855880-7F5D-4C48-86C7-F8ACCE5C2F7E}">
      <dsp:nvSpPr>
        <dsp:cNvPr id="0" name=""/>
        <dsp:cNvSpPr/>
      </dsp:nvSpPr>
      <dsp:spPr>
        <a:xfrm>
          <a:off x="2563363" y="194368"/>
          <a:ext cx="1226691" cy="1226691"/>
        </a:xfrm>
        <a:prstGeom prst="ellipse">
          <a:avLst/>
        </a:prstGeom>
        <a:solidFill>
          <a:srgbClr val="A2C5D3">
            <a:alpha val="78000"/>
          </a:srgbClr>
        </a:solidFill>
        <a:ln w="12700" cap="flat" cmpd="sng" algn="ctr">
          <a:solidFill>
            <a:schemeClr val="lt1">
              <a:hueOff val="0"/>
              <a:satOff val="0"/>
              <a:lumOff val="0"/>
              <a:alphaOff val="0"/>
            </a:schemeClr>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Respekt</a:t>
          </a:r>
        </a:p>
      </dsp:txBody>
      <dsp:txXfrm>
        <a:off x="2743008" y="374013"/>
        <a:ext cx="867401" cy="867401"/>
      </dsp:txXfrm>
    </dsp:sp>
    <dsp:sp modelId="{29F7D64A-E522-4A6B-B419-E4DC25E83DDA}">
      <dsp:nvSpPr>
        <dsp:cNvPr id="0" name=""/>
        <dsp:cNvSpPr/>
      </dsp:nvSpPr>
      <dsp:spPr>
        <a:xfrm>
          <a:off x="4114937" y="1672032"/>
          <a:ext cx="1226691" cy="1226691"/>
        </a:xfrm>
        <a:prstGeom prst="ellipse">
          <a:avLst/>
        </a:prstGeom>
        <a:solidFill>
          <a:srgbClr val="A2C5D3">
            <a:alpha val="78000"/>
          </a:srgbClr>
        </a:solidFill>
        <a:ln w="12700" cap="flat" cmpd="sng" algn="ctr">
          <a:solidFill>
            <a:schemeClr val="lt1">
              <a:hueOff val="0"/>
              <a:satOff val="0"/>
              <a:lumOff val="0"/>
              <a:alphaOff val="0"/>
            </a:schemeClr>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Kunskap</a:t>
          </a:r>
        </a:p>
      </dsp:txBody>
      <dsp:txXfrm>
        <a:off x="4294582" y="1851677"/>
        <a:ext cx="867401" cy="867401"/>
      </dsp:txXfrm>
    </dsp:sp>
    <dsp:sp modelId="{C964CB17-FD84-41ED-97BD-7D2C34D30453}">
      <dsp:nvSpPr>
        <dsp:cNvPr id="0" name=""/>
        <dsp:cNvSpPr/>
      </dsp:nvSpPr>
      <dsp:spPr>
        <a:xfrm>
          <a:off x="2563363" y="3140892"/>
          <a:ext cx="1226691" cy="1226691"/>
        </a:xfrm>
        <a:prstGeom prst="ellipse">
          <a:avLst/>
        </a:prstGeom>
        <a:solidFill>
          <a:srgbClr val="A2C5D3">
            <a:alpha val="78000"/>
          </a:srgbClr>
        </a:solidFill>
        <a:ln w="12700" cap="flat" cmpd="sng" algn="ctr">
          <a:solidFill>
            <a:schemeClr val="lt1">
              <a:hueOff val="0"/>
              <a:satOff val="0"/>
              <a:lumOff val="0"/>
              <a:alphaOff val="0"/>
            </a:schemeClr>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Utveckling</a:t>
          </a:r>
        </a:p>
      </dsp:txBody>
      <dsp:txXfrm>
        <a:off x="2743008" y="3320537"/>
        <a:ext cx="867401" cy="867401"/>
      </dsp:txXfrm>
    </dsp:sp>
    <dsp:sp modelId="{9F9D213A-134C-4D9E-93F3-47D3FADE2F13}">
      <dsp:nvSpPr>
        <dsp:cNvPr id="0" name=""/>
        <dsp:cNvSpPr/>
      </dsp:nvSpPr>
      <dsp:spPr>
        <a:xfrm>
          <a:off x="1011790" y="1672032"/>
          <a:ext cx="1226691" cy="1226691"/>
        </a:xfrm>
        <a:prstGeom prst="ellipse">
          <a:avLst/>
        </a:prstGeom>
        <a:solidFill>
          <a:srgbClr val="A2C5D3">
            <a:alpha val="78000"/>
          </a:srgbClr>
        </a:solidFill>
        <a:ln w="12700" cap="flat" cmpd="sng" algn="ctr">
          <a:solidFill>
            <a:schemeClr val="lt1">
              <a:hueOff val="0"/>
              <a:satOff val="0"/>
              <a:lumOff val="0"/>
              <a:alphaOff val="0"/>
            </a:schemeClr>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Tillit</a:t>
          </a:r>
        </a:p>
      </dsp:txBody>
      <dsp:txXfrm>
        <a:off x="1191435" y="1851677"/>
        <a:ext cx="867401" cy="867401"/>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6.xml"/><Relationship Id="rId7" Type="http://schemas.openxmlformats.org/officeDocument/2006/relationships/slide" Target="../slides/slide22.xm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4.xml"/><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1.wdp"/><Relationship Id="rId7" Type="http://schemas.openxmlformats.org/officeDocument/2006/relationships/diagramQuickStyle" Target="../diagrams/quickStyle1.xml"/><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Layouts/_rels/slideLayout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microsoft.com/office/2007/relationships/hdphoto" Target="../media/hdphoto3.wdp"/><Relationship Id="rId9" Type="http://schemas.openxmlformats.org/officeDocument/2006/relationships/image" Target="../media/image23.png"/><Relationship Id="rId14"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hyperlink" Target="mailto:info@kryssinvest.se" TargetMode="External"/><Relationship Id="rId26" Type="http://schemas.openxmlformats.org/officeDocument/2006/relationships/image" Target="../media/image44.svg"/><Relationship Id="rId3" Type="http://schemas.openxmlformats.org/officeDocument/2006/relationships/image" Target="../media/image29.png"/><Relationship Id="rId21" Type="http://schemas.openxmlformats.org/officeDocument/2006/relationships/image" Target="../media/image39.png"/><Relationship Id="rId7" Type="http://schemas.openxmlformats.org/officeDocument/2006/relationships/hyperlink" Target="http://www.kryssinvest.se/" TargetMode="External"/><Relationship Id="rId12" Type="http://schemas.openxmlformats.org/officeDocument/2006/relationships/image" Target="../media/image34.svg"/><Relationship Id="rId17" Type="http://schemas.openxmlformats.org/officeDocument/2006/relationships/hyperlink" Target="mailto:info@enicon.se" TargetMode="External"/><Relationship Id="rId25" Type="http://schemas.openxmlformats.org/officeDocument/2006/relationships/image" Target="../media/image43.png"/><Relationship Id="rId2" Type="http://schemas.openxmlformats.org/officeDocument/2006/relationships/image" Target="../media/image2.jpg"/><Relationship Id="rId16" Type="http://schemas.openxmlformats.org/officeDocument/2006/relationships/hyperlink" Target="mailto:info@linjeutrustning.se" TargetMode="External"/><Relationship Id="rId20" Type="http://schemas.openxmlformats.org/officeDocument/2006/relationships/image" Target="../media/image38.svg"/><Relationship Id="rId29" Type="http://schemas.openxmlformats.org/officeDocument/2006/relationships/image" Target="../media/image47.png"/><Relationship Id="rId1" Type="http://schemas.openxmlformats.org/officeDocument/2006/relationships/slideMaster" Target="../slideMasters/slideMaster1.xml"/><Relationship Id="rId6" Type="http://schemas.openxmlformats.org/officeDocument/2006/relationships/hyperlink" Target="http://www.enicon.se/" TargetMode="External"/><Relationship Id="rId11" Type="http://schemas.openxmlformats.org/officeDocument/2006/relationships/image" Target="../media/image33.png"/><Relationship Id="rId24" Type="http://schemas.openxmlformats.org/officeDocument/2006/relationships/image" Target="../media/image42.svg"/><Relationship Id="rId5" Type="http://schemas.openxmlformats.org/officeDocument/2006/relationships/hyperlink" Target="http://www.linjeutrustning.se/" TargetMode="External"/><Relationship Id="rId15" Type="http://schemas.openxmlformats.org/officeDocument/2006/relationships/hyperlink" Target="mailto:info@sahlins.com" TargetMode="External"/><Relationship Id="rId23" Type="http://schemas.openxmlformats.org/officeDocument/2006/relationships/image" Target="../media/image41.png"/><Relationship Id="rId28" Type="http://schemas.openxmlformats.org/officeDocument/2006/relationships/image" Target="../media/image46.svg"/><Relationship Id="rId10" Type="http://schemas.openxmlformats.org/officeDocument/2006/relationships/image" Target="../media/image32.png"/><Relationship Id="rId19" Type="http://schemas.openxmlformats.org/officeDocument/2006/relationships/image" Target="../media/image37.png"/><Relationship Id="rId31" Type="http://schemas.openxmlformats.org/officeDocument/2006/relationships/image" Target="../media/image49.png"/><Relationship Id="rId4" Type="http://schemas.openxmlformats.org/officeDocument/2006/relationships/hyperlink" Target="http://www.sahlins.com/" TargetMode="External"/><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image" Target="../media/image40.svg"/><Relationship Id="rId27" Type="http://schemas.openxmlformats.org/officeDocument/2006/relationships/image" Target="../media/image45.png"/><Relationship Id="rId30" Type="http://schemas.openxmlformats.org/officeDocument/2006/relationships/image" Target="../media/image48.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ätts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2F84665A-C06F-474A-8F02-3E447CEAF380}"/>
              </a:ext>
            </a:extLst>
          </p:cNvPr>
          <p:cNvSpPr/>
          <p:nvPr userDrawn="1"/>
        </p:nvSpPr>
        <p:spPr>
          <a:xfrm>
            <a:off x="0" y="0"/>
            <a:ext cx="12192000" cy="6858000"/>
          </a:xfrm>
          <a:prstGeom prst="rect">
            <a:avLst/>
          </a:prstGeom>
          <a:solidFill>
            <a:schemeClr val="tx1">
              <a:lumMod val="95000"/>
              <a:lumOff val="5000"/>
              <a:alpha val="70000"/>
            </a:schemeClr>
          </a:solidFill>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700">
              <a:latin typeface="Franklin Gothic Book" panose="020B0503020102020204" pitchFamily="34" charset="0"/>
            </a:endParaRPr>
          </a:p>
        </p:txBody>
      </p:sp>
      <p:sp>
        <p:nvSpPr>
          <p:cNvPr id="32" name="textruta 31">
            <a:extLst>
              <a:ext uri="{FF2B5EF4-FFF2-40B4-BE49-F238E27FC236}">
                <a16:creationId xmlns:a16="http://schemas.microsoft.com/office/drawing/2014/main" id="{52AB8182-680C-4DCE-AA23-DF0C16ADFC17}"/>
              </a:ext>
            </a:extLst>
          </p:cNvPr>
          <p:cNvSpPr txBox="1"/>
          <p:nvPr userDrawn="1"/>
        </p:nvSpPr>
        <p:spPr>
          <a:xfrm>
            <a:off x="2516739" y="1777290"/>
            <a:ext cx="7158522" cy="369332"/>
          </a:xfrm>
          <a:prstGeom prst="rect">
            <a:avLst/>
          </a:prstGeom>
          <a:noFill/>
        </p:spPr>
        <p:txBody>
          <a:bodyPr wrap="square" rtlCol="0">
            <a:spAutoFit/>
          </a:bodyPr>
          <a:lstStyle/>
          <a:p>
            <a:r>
              <a:rPr kumimoji="0" lang="sv-SE" sz="1800" b="0" i="0" u="none" strike="noStrike" kern="0" cap="none" spc="0" normalizeH="0" baseline="0" noProof="0" dirty="0">
                <a:ln>
                  <a:noFill/>
                </a:ln>
                <a:solidFill>
                  <a:srgbClr val="A2C5D3"/>
                </a:solidFill>
                <a:effectLst/>
                <a:uLnTx/>
                <a:uFillTx/>
                <a:latin typeface="Franklin Gothic Book" panose="020B0503020102020204" pitchFamily="34" charset="0"/>
              </a:rPr>
              <a:t>VI SERVAR ELNÄTSBRANSCHEN MED PRODUKTER OCH TJÄNSTER FÖR</a:t>
            </a:r>
            <a:endParaRPr lang="sv-SE" dirty="0"/>
          </a:p>
        </p:txBody>
      </p:sp>
      <p:pic>
        <p:nvPicPr>
          <p:cNvPr id="6" name="Bildobjekt 5" descr="En bild som visar text&#10;&#10;Automatiskt genererad beskrivning">
            <a:extLst>
              <a:ext uri="{FF2B5EF4-FFF2-40B4-BE49-F238E27FC236}">
                <a16:creationId xmlns:a16="http://schemas.microsoft.com/office/drawing/2014/main" id="{A49F37D4-54CE-4D91-8A01-AAE02FD233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66039" y="3129689"/>
            <a:ext cx="1815636" cy="1372621"/>
          </a:xfrm>
          <a:prstGeom prst="rect">
            <a:avLst/>
          </a:prstGeom>
          <a:effectLst>
            <a:reflection blurRad="6350" stA="52000" endA="300" endPos="35000" dir="5400000" sy="-100000" algn="bl" rotWithShape="0"/>
          </a:effectLst>
        </p:spPr>
      </p:pic>
      <p:sp>
        <p:nvSpPr>
          <p:cNvPr id="5" name="textruta 4">
            <a:extLst>
              <a:ext uri="{FF2B5EF4-FFF2-40B4-BE49-F238E27FC236}">
                <a16:creationId xmlns:a16="http://schemas.microsoft.com/office/drawing/2014/main" id="{CE0B2749-885A-49DF-BA43-55ECF2BE2204}"/>
              </a:ext>
            </a:extLst>
          </p:cNvPr>
          <p:cNvSpPr txBox="1"/>
          <p:nvPr userDrawn="1"/>
        </p:nvSpPr>
        <p:spPr>
          <a:xfrm>
            <a:off x="5619172" y="2567709"/>
            <a:ext cx="3343564" cy="2554545"/>
          </a:xfrm>
          <a:prstGeom prst="rect">
            <a:avLst/>
          </a:prstGeom>
          <a:noFill/>
          <a:effectLst>
            <a:outerShdw blurRad="50800" dist="38100" dir="13500000" algn="b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3200" b="0" cap="none" spc="300" dirty="0">
                <a:ln/>
                <a:solidFill>
                  <a:schemeClr val="bg1"/>
                </a:solidFill>
                <a:effectLst>
                  <a:glow rad="25400">
                    <a:schemeClr val="bg1">
                      <a:lumMod val="95000"/>
                      <a:alpha val="40000"/>
                    </a:schemeClr>
                  </a:glow>
                </a:effectLst>
                <a:latin typeface="Franklin Gothic Medium" panose="020B0603020102020204" pitchFamily="34" charset="0"/>
              </a:rPr>
              <a:t> LUFTLINJE</a:t>
            </a:r>
            <a:br>
              <a:rPr lang="sv-SE" sz="3200" b="0" cap="none" spc="300" dirty="0">
                <a:ln/>
                <a:solidFill>
                  <a:schemeClr val="bg1"/>
                </a:solidFill>
                <a:effectLst>
                  <a:glow rad="25400">
                    <a:schemeClr val="bg1">
                      <a:lumMod val="95000"/>
                      <a:alpha val="40000"/>
                    </a:schemeClr>
                  </a:glow>
                </a:effectLst>
                <a:latin typeface="Franklin Gothic Medium" panose="020B0603020102020204" pitchFamily="34" charset="0"/>
              </a:rPr>
            </a:br>
            <a:r>
              <a:rPr lang="sv-SE" sz="3200" b="0" cap="none" spc="300" dirty="0">
                <a:ln/>
                <a:solidFill>
                  <a:schemeClr val="bg1"/>
                </a:solidFill>
                <a:effectLst>
                  <a:glow rad="25400">
                    <a:schemeClr val="bg1">
                      <a:lumMod val="95000"/>
                      <a:alpha val="40000"/>
                    </a:schemeClr>
                  </a:glow>
                </a:effectLst>
                <a:latin typeface="Franklin Gothic Medium" panose="020B0603020102020204" pitchFamily="34" charset="0"/>
              </a:rPr>
              <a:t> JORDKABEL</a:t>
            </a:r>
            <a:br>
              <a:rPr lang="sv-SE" sz="3200" b="0" cap="none" spc="300" dirty="0">
                <a:ln/>
                <a:solidFill>
                  <a:schemeClr val="bg1"/>
                </a:solidFill>
                <a:effectLst>
                  <a:glow rad="25400">
                    <a:schemeClr val="bg1">
                      <a:lumMod val="95000"/>
                      <a:alpha val="40000"/>
                    </a:schemeClr>
                  </a:glow>
                </a:effectLst>
                <a:latin typeface="Franklin Gothic Medium" panose="020B0603020102020204" pitchFamily="34" charset="0"/>
              </a:rPr>
            </a:br>
            <a:r>
              <a:rPr lang="sv-SE" sz="3200" b="0" cap="none" spc="300" dirty="0">
                <a:ln/>
                <a:solidFill>
                  <a:schemeClr val="bg1"/>
                </a:solidFill>
                <a:effectLst>
                  <a:glow rad="25400">
                    <a:schemeClr val="bg1">
                      <a:lumMod val="95000"/>
                      <a:alpha val="40000"/>
                    </a:schemeClr>
                  </a:glow>
                </a:effectLst>
                <a:latin typeface="Franklin Gothic Medium" panose="020B0603020102020204" pitchFamily="34" charset="0"/>
              </a:rPr>
              <a:t> STÄLLVERK</a:t>
            </a:r>
            <a:br>
              <a:rPr lang="sv-SE" sz="3200" b="0" cap="none" spc="300" dirty="0">
                <a:ln/>
                <a:solidFill>
                  <a:schemeClr val="bg1"/>
                </a:solidFill>
                <a:effectLst>
                  <a:glow rad="25400">
                    <a:schemeClr val="bg1">
                      <a:lumMod val="95000"/>
                      <a:alpha val="40000"/>
                    </a:schemeClr>
                  </a:glow>
                </a:effectLst>
                <a:latin typeface="Franklin Gothic Medium" panose="020B0603020102020204" pitchFamily="34" charset="0"/>
              </a:rPr>
            </a:br>
            <a:r>
              <a:rPr lang="sv-SE" sz="3200" b="0" cap="none" spc="300" dirty="0">
                <a:ln/>
                <a:solidFill>
                  <a:schemeClr val="bg1"/>
                </a:solidFill>
                <a:effectLst>
                  <a:glow rad="25400">
                    <a:schemeClr val="bg1">
                      <a:lumMod val="95000"/>
                      <a:alpha val="40000"/>
                    </a:schemeClr>
                  </a:glow>
                </a:effectLst>
                <a:latin typeface="Franklin Gothic Medium" panose="020B0603020102020204" pitchFamily="34" charset="0"/>
              </a:rPr>
              <a:t> INSTALLATION</a:t>
            </a:r>
            <a:br>
              <a:rPr lang="sv-SE" sz="3200" b="0" cap="none" spc="300" dirty="0">
                <a:ln/>
                <a:solidFill>
                  <a:schemeClr val="bg1"/>
                </a:solidFill>
                <a:effectLst>
                  <a:glow rad="25400">
                    <a:schemeClr val="bg1">
                      <a:lumMod val="95000"/>
                      <a:alpha val="40000"/>
                    </a:schemeClr>
                  </a:glow>
                </a:effectLst>
                <a:latin typeface="Franklin Gothic Medium" panose="020B0603020102020204" pitchFamily="34" charset="0"/>
              </a:rPr>
            </a:br>
            <a:r>
              <a:rPr lang="sv-SE" sz="3200" b="0" cap="none" spc="300" dirty="0">
                <a:ln/>
                <a:solidFill>
                  <a:schemeClr val="bg1"/>
                </a:solidFill>
                <a:effectLst>
                  <a:glow rad="25400">
                    <a:schemeClr val="bg1">
                      <a:lumMod val="95000"/>
                      <a:alpha val="40000"/>
                    </a:schemeClr>
                  </a:glow>
                </a:effectLst>
                <a:latin typeface="Franklin Gothic Medium" panose="020B0603020102020204" pitchFamily="34" charset="0"/>
              </a:rPr>
              <a:t> FIBER</a:t>
            </a:r>
          </a:p>
        </p:txBody>
      </p:sp>
    </p:spTree>
    <p:extLst>
      <p:ext uri="{BB962C8B-B14F-4D97-AF65-F5344CB8AC3E}">
        <p14:creationId xmlns:p14="http://schemas.microsoft.com/office/powerpoint/2010/main" val="10236986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y slide Enicon">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A473E5D-2E14-4E2A-9BC1-09840D57FB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58110" y="271377"/>
            <a:ext cx="1327998" cy="169357"/>
          </a:xfrm>
          <a:prstGeom prst="rect">
            <a:avLst/>
          </a:prstGeom>
        </p:spPr>
      </p:pic>
      <p:sp>
        <p:nvSpPr>
          <p:cNvPr id="6" name="Platshållare för text 5">
            <a:extLst>
              <a:ext uri="{FF2B5EF4-FFF2-40B4-BE49-F238E27FC236}">
                <a16:creationId xmlns:a16="http://schemas.microsoft.com/office/drawing/2014/main" id="{ECD205D2-D7BD-4DE5-873B-8D93B18AA1C6}"/>
              </a:ext>
            </a:extLst>
          </p:cNvPr>
          <p:cNvSpPr>
            <a:spLocks noGrp="1"/>
          </p:cNvSpPr>
          <p:nvPr>
            <p:ph type="body" sz="quarter" idx="10" hasCustomPrompt="1"/>
          </p:nvPr>
        </p:nvSpPr>
        <p:spPr>
          <a:xfrm>
            <a:off x="0" y="892335"/>
            <a:ext cx="12192000" cy="599929"/>
          </a:xfrm>
        </p:spPr>
        <p:txBody>
          <a:bodyPr anchor="ctr">
            <a:noAutofit/>
          </a:bodyPr>
          <a:lstStyle>
            <a:lvl1pPr algn="ctr">
              <a:defRPr sz="3200" b="1" spc="300">
                <a:latin typeface="Franklin Gothic Book" panose="020B0503020102020204" pitchFamily="34" charset="0"/>
              </a:defRPr>
            </a:lvl1pPr>
          </a:lstStyle>
          <a:p>
            <a:pPr lvl="0"/>
            <a:r>
              <a:rPr lang="sv-SE" dirty="0"/>
              <a:t>Klicka här för att ange rubrik</a:t>
            </a:r>
          </a:p>
        </p:txBody>
      </p:sp>
      <p:sp>
        <p:nvSpPr>
          <p:cNvPr id="8" name="Platshållare för text 7">
            <a:extLst>
              <a:ext uri="{FF2B5EF4-FFF2-40B4-BE49-F238E27FC236}">
                <a16:creationId xmlns:a16="http://schemas.microsoft.com/office/drawing/2014/main" id="{FC2887EE-57BC-4A53-8706-9610CE94DBC2}"/>
              </a:ext>
            </a:extLst>
          </p:cNvPr>
          <p:cNvSpPr>
            <a:spLocks noGrp="1"/>
          </p:cNvSpPr>
          <p:nvPr>
            <p:ph type="body" sz="quarter" idx="11"/>
          </p:nvPr>
        </p:nvSpPr>
        <p:spPr>
          <a:xfrm>
            <a:off x="5264150" y="2226109"/>
            <a:ext cx="5672138" cy="2668587"/>
          </a:xfrm>
        </p:spPr>
        <p:txBody>
          <a:bodyPr/>
          <a:lstStyle>
            <a:lvl1pPr>
              <a:defRPr b="1">
                <a:latin typeface="Franklin Gothic Book" panose="020B0503020102020204" pitchFamily="34" charset="0"/>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1E690D38-AB49-4E8D-BAF4-C02D49FFFBC3}"/>
              </a:ext>
            </a:extLst>
          </p:cNvPr>
          <p:cNvSpPr>
            <a:spLocks noGrp="1"/>
          </p:cNvSpPr>
          <p:nvPr>
            <p:ph type="pic" sz="quarter" idx="12"/>
          </p:nvPr>
        </p:nvSpPr>
        <p:spPr>
          <a:xfrm>
            <a:off x="1255712" y="2225532"/>
            <a:ext cx="3444875" cy="2668586"/>
          </a:xfrm>
        </p:spPr>
        <p:txBody>
          <a:bodyPr/>
          <a:lstStyle>
            <a:lvl1pPr marL="0" indent="0">
              <a:buNone/>
              <a:defRPr/>
            </a:lvl1pPr>
          </a:lstStyle>
          <a:p>
            <a:endParaRPr lang="sv-SE" dirty="0"/>
          </a:p>
        </p:txBody>
      </p:sp>
    </p:spTree>
    <p:extLst>
      <p:ext uri="{BB962C8B-B14F-4D97-AF65-F5344CB8AC3E}">
        <p14:creationId xmlns:p14="http://schemas.microsoft.com/office/powerpoint/2010/main" val="245182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y slide Linjeutrustnin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A473E5D-2E14-4E2A-9BC1-09840D57FB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9385" y="258618"/>
            <a:ext cx="1973229" cy="165547"/>
          </a:xfrm>
          <a:prstGeom prst="rect">
            <a:avLst/>
          </a:prstGeom>
        </p:spPr>
      </p:pic>
      <p:sp>
        <p:nvSpPr>
          <p:cNvPr id="6" name="Platshållare för text 5">
            <a:extLst>
              <a:ext uri="{FF2B5EF4-FFF2-40B4-BE49-F238E27FC236}">
                <a16:creationId xmlns:a16="http://schemas.microsoft.com/office/drawing/2014/main" id="{ECD205D2-D7BD-4DE5-873B-8D93B18AA1C6}"/>
              </a:ext>
            </a:extLst>
          </p:cNvPr>
          <p:cNvSpPr>
            <a:spLocks noGrp="1"/>
          </p:cNvSpPr>
          <p:nvPr>
            <p:ph type="body" sz="quarter" idx="10" hasCustomPrompt="1"/>
          </p:nvPr>
        </p:nvSpPr>
        <p:spPr>
          <a:xfrm>
            <a:off x="0" y="892335"/>
            <a:ext cx="12192000" cy="599929"/>
          </a:xfrm>
        </p:spPr>
        <p:txBody>
          <a:bodyPr anchor="ctr">
            <a:noAutofit/>
          </a:bodyPr>
          <a:lstStyle>
            <a:lvl1pPr algn="ctr">
              <a:defRPr sz="3200" b="1" spc="300">
                <a:latin typeface="Franklin Gothic Book" panose="020B0503020102020204" pitchFamily="34" charset="0"/>
              </a:defRPr>
            </a:lvl1pPr>
          </a:lstStyle>
          <a:p>
            <a:pPr lvl="0"/>
            <a:r>
              <a:rPr lang="sv-SE" dirty="0"/>
              <a:t>Klicka här för att ange rubrik</a:t>
            </a:r>
          </a:p>
        </p:txBody>
      </p:sp>
      <p:sp>
        <p:nvSpPr>
          <p:cNvPr id="8" name="Platshållare för text 7">
            <a:extLst>
              <a:ext uri="{FF2B5EF4-FFF2-40B4-BE49-F238E27FC236}">
                <a16:creationId xmlns:a16="http://schemas.microsoft.com/office/drawing/2014/main" id="{FC2887EE-57BC-4A53-8706-9610CE94DBC2}"/>
              </a:ext>
            </a:extLst>
          </p:cNvPr>
          <p:cNvSpPr>
            <a:spLocks noGrp="1"/>
          </p:cNvSpPr>
          <p:nvPr>
            <p:ph type="body" sz="quarter" idx="11"/>
          </p:nvPr>
        </p:nvSpPr>
        <p:spPr>
          <a:xfrm>
            <a:off x="5264150" y="2226109"/>
            <a:ext cx="5672138" cy="2668587"/>
          </a:xfrm>
        </p:spPr>
        <p:txBody>
          <a:bodyPr/>
          <a:lstStyle>
            <a:lvl1pPr>
              <a:defRPr b="1">
                <a:latin typeface="Franklin Gothic Book" panose="020B0503020102020204" pitchFamily="34" charset="0"/>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1E690D38-AB49-4E8D-BAF4-C02D49FFFBC3}"/>
              </a:ext>
            </a:extLst>
          </p:cNvPr>
          <p:cNvSpPr>
            <a:spLocks noGrp="1"/>
          </p:cNvSpPr>
          <p:nvPr>
            <p:ph type="pic" sz="quarter" idx="12"/>
          </p:nvPr>
        </p:nvSpPr>
        <p:spPr>
          <a:xfrm>
            <a:off x="1255712" y="2225532"/>
            <a:ext cx="3444875" cy="2668586"/>
          </a:xfrm>
        </p:spPr>
        <p:txBody>
          <a:bodyPr/>
          <a:lstStyle>
            <a:lvl1pPr marL="0" indent="0">
              <a:buNone/>
              <a:defRPr/>
            </a:lvl1pPr>
          </a:lstStyle>
          <a:p>
            <a:endParaRPr lang="sv-SE" dirty="0"/>
          </a:p>
        </p:txBody>
      </p:sp>
    </p:spTree>
    <p:extLst>
      <p:ext uri="{BB962C8B-B14F-4D97-AF65-F5344CB8AC3E}">
        <p14:creationId xmlns:p14="http://schemas.microsoft.com/office/powerpoint/2010/main" val="151254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y slide Kryss">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ECD205D2-D7BD-4DE5-873B-8D93B18AA1C6}"/>
              </a:ext>
            </a:extLst>
          </p:cNvPr>
          <p:cNvSpPr>
            <a:spLocks noGrp="1"/>
          </p:cNvSpPr>
          <p:nvPr>
            <p:ph type="body" sz="quarter" idx="10" hasCustomPrompt="1"/>
          </p:nvPr>
        </p:nvSpPr>
        <p:spPr>
          <a:xfrm>
            <a:off x="0" y="892335"/>
            <a:ext cx="12192000" cy="599929"/>
          </a:xfrm>
        </p:spPr>
        <p:txBody>
          <a:bodyPr anchor="ctr">
            <a:noAutofit/>
          </a:bodyPr>
          <a:lstStyle>
            <a:lvl1pPr algn="ctr">
              <a:defRPr sz="3200" b="1" spc="300">
                <a:latin typeface="Franklin Gothic Book" panose="020B0503020102020204" pitchFamily="34" charset="0"/>
              </a:defRPr>
            </a:lvl1pPr>
          </a:lstStyle>
          <a:p>
            <a:pPr lvl="0"/>
            <a:r>
              <a:rPr lang="sv-SE" dirty="0"/>
              <a:t>Klicka här för att ange rubrik</a:t>
            </a:r>
          </a:p>
        </p:txBody>
      </p:sp>
      <p:sp>
        <p:nvSpPr>
          <p:cNvPr id="8" name="Platshållare för text 7">
            <a:extLst>
              <a:ext uri="{FF2B5EF4-FFF2-40B4-BE49-F238E27FC236}">
                <a16:creationId xmlns:a16="http://schemas.microsoft.com/office/drawing/2014/main" id="{FC2887EE-57BC-4A53-8706-9610CE94DBC2}"/>
              </a:ext>
            </a:extLst>
          </p:cNvPr>
          <p:cNvSpPr>
            <a:spLocks noGrp="1"/>
          </p:cNvSpPr>
          <p:nvPr>
            <p:ph type="body" sz="quarter" idx="11"/>
          </p:nvPr>
        </p:nvSpPr>
        <p:spPr>
          <a:xfrm>
            <a:off x="5264150" y="2226109"/>
            <a:ext cx="5672138" cy="2668587"/>
          </a:xfrm>
        </p:spPr>
        <p:txBody>
          <a:bodyPr/>
          <a:lstStyle>
            <a:lvl1pPr>
              <a:defRPr b="1">
                <a:latin typeface="Franklin Gothic Book" panose="020B0503020102020204" pitchFamily="34" charset="0"/>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1E690D38-AB49-4E8D-BAF4-C02D49FFFBC3}"/>
              </a:ext>
            </a:extLst>
          </p:cNvPr>
          <p:cNvSpPr>
            <a:spLocks noGrp="1"/>
          </p:cNvSpPr>
          <p:nvPr>
            <p:ph type="pic" sz="quarter" idx="12"/>
          </p:nvPr>
        </p:nvSpPr>
        <p:spPr>
          <a:xfrm>
            <a:off x="1255712" y="2225532"/>
            <a:ext cx="3444875" cy="2668586"/>
          </a:xfrm>
        </p:spPr>
        <p:txBody>
          <a:bodyPr/>
          <a:lstStyle>
            <a:lvl1pPr marL="0" indent="0">
              <a:buNone/>
              <a:defRPr/>
            </a:lvl1pPr>
          </a:lstStyle>
          <a:p>
            <a:endParaRPr lang="sv-SE" dirty="0"/>
          </a:p>
        </p:txBody>
      </p:sp>
      <p:pic>
        <p:nvPicPr>
          <p:cNvPr id="3" name="Bildobjekt 2">
            <a:extLst>
              <a:ext uri="{FF2B5EF4-FFF2-40B4-BE49-F238E27FC236}">
                <a16:creationId xmlns:a16="http://schemas.microsoft.com/office/drawing/2014/main" id="{18DA6FAA-FF36-4E4A-B410-030754B931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95535" y="158490"/>
            <a:ext cx="800928" cy="533952"/>
          </a:xfrm>
          <a:prstGeom prst="rect">
            <a:avLst/>
          </a:prstGeom>
        </p:spPr>
      </p:pic>
    </p:spTree>
    <p:extLst>
      <p:ext uri="{BB962C8B-B14F-4D97-AF65-F5344CB8AC3E}">
        <p14:creationId xmlns:p14="http://schemas.microsoft.com/office/powerpoint/2010/main" val="285349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ncernutbu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2F84665A-C06F-474A-8F02-3E447CEAF380}"/>
              </a:ext>
            </a:extLst>
          </p:cNvPr>
          <p:cNvSpPr/>
          <p:nvPr userDrawn="1"/>
        </p:nvSpPr>
        <p:spPr>
          <a:xfrm>
            <a:off x="0" y="0"/>
            <a:ext cx="12192000" cy="6858000"/>
          </a:xfrm>
          <a:prstGeom prst="rect">
            <a:avLst/>
          </a:prstGeom>
          <a:solidFill>
            <a:schemeClr val="tx1">
              <a:lumMod val="95000"/>
              <a:lumOff val="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sv-SE" sz="1700" dirty="0">
              <a:latin typeface="Franklin Gothic Book" panose="020B0503020102020204" pitchFamily="34" charset="0"/>
            </a:endParaRPr>
          </a:p>
        </p:txBody>
      </p:sp>
      <p:pic>
        <p:nvPicPr>
          <p:cNvPr id="23" name="Bildobjekt 22" descr="En bild som visar clipart&#10;&#10;Automatiskt genererad beskrivning">
            <a:hlinkClick r:id="rId3" action="ppaction://hlinksldjump"/>
            <a:extLst>
              <a:ext uri="{FF2B5EF4-FFF2-40B4-BE49-F238E27FC236}">
                <a16:creationId xmlns:a16="http://schemas.microsoft.com/office/drawing/2014/main" id="{4968DE7E-3470-49B0-AE1B-B797FA3E743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38177" y="2436449"/>
            <a:ext cx="1821876" cy="284277"/>
          </a:xfrm>
          <a:prstGeom prst="rect">
            <a:avLst/>
          </a:prstGeom>
        </p:spPr>
      </p:pic>
      <p:pic>
        <p:nvPicPr>
          <p:cNvPr id="24" name="Bildobjekt 23" descr="En bild som visar clipart&#10;&#10;Automatiskt genererad beskrivning">
            <a:hlinkClick r:id="rId5" action="ppaction://hlinksldjump"/>
            <a:extLst>
              <a:ext uri="{FF2B5EF4-FFF2-40B4-BE49-F238E27FC236}">
                <a16:creationId xmlns:a16="http://schemas.microsoft.com/office/drawing/2014/main" id="{4F0F14CD-87CF-475B-BBA0-946B33164A9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138177" y="3943148"/>
            <a:ext cx="1208979" cy="602919"/>
          </a:xfrm>
          <a:prstGeom prst="rect">
            <a:avLst/>
          </a:prstGeom>
        </p:spPr>
      </p:pic>
      <p:pic>
        <p:nvPicPr>
          <p:cNvPr id="25" name="Bildobjekt 24" descr="En bild som visar clipart&#10;&#10;Automatiskt genererad beskrivning">
            <a:hlinkClick r:id="rId7" action="ppaction://hlinksldjump"/>
            <a:extLst>
              <a:ext uri="{FF2B5EF4-FFF2-40B4-BE49-F238E27FC236}">
                <a16:creationId xmlns:a16="http://schemas.microsoft.com/office/drawing/2014/main" id="{02491400-223A-4BD9-BB7F-98175F2E03B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38177" y="5954940"/>
            <a:ext cx="2198687" cy="244504"/>
          </a:xfrm>
          <a:prstGeom prst="rect">
            <a:avLst/>
          </a:prstGeom>
        </p:spPr>
      </p:pic>
      <p:sp>
        <p:nvSpPr>
          <p:cNvPr id="29" name="textruta 28">
            <a:extLst>
              <a:ext uri="{FF2B5EF4-FFF2-40B4-BE49-F238E27FC236}">
                <a16:creationId xmlns:a16="http://schemas.microsoft.com/office/drawing/2014/main" id="{8C388C82-B2C9-4374-9BB2-9FDDEE9908CC}"/>
              </a:ext>
            </a:extLst>
          </p:cNvPr>
          <p:cNvSpPr txBox="1"/>
          <p:nvPr userDrawn="1"/>
        </p:nvSpPr>
        <p:spPr>
          <a:xfrm>
            <a:off x="3002777" y="1714500"/>
            <a:ext cx="3530395" cy="16312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t>BEREDNING</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t>PROJEKTLEDNING</a:t>
            </a:r>
            <a:b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br>
            <a: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t>AVTALSHANTERING</a:t>
            </a:r>
            <a:b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br>
            <a: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t>INMÄTNING</a:t>
            </a:r>
            <a:b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br>
            <a: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t>UTBILDNING</a:t>
            </a:r>
          </a:p>
        </p:txBody>
      </p:sp>
      <p:pic>
        <p:nvPicPr>
          <p:cNvPr id="3" name="Bildobjekt 2">
            <a:extLst>
              <a:ext uri="{FF2B5EF4-FFF2-40B4-BE49-F238E27FC236}">
                <a16:creationId xmlns:a16="http://schemas.microsoft.com/office/drawing/2014/main" id="{010EE3A7-E37B-4698-BB18-8BA6F0F2021A}"/>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t="-9982" b="-1"/>
          <a:stretch/>
        </p:blipFill>
        <p:spPr>
          <a:xfrm rot="5400000">
            <a:off x="3280721" y="3364703"/>
            <a:ext cx="6858002" cy="128597"/>
          </a:xfrm>
          <a:prstGeom prst="rect">
            <a:avLst/>
          </a:prstGeom>
        </p:spPr>
      </p:pic>
      <p:sp>
        <p:nvSpPr>
          <p:cNvPr id="6" name="textruta 5">
            <a:extLst>
              <a:ext uri="{FF2B5EF4-FFF2-40B4-BE49-F238E27FC236}">
                <a16:creationId xmlns:a16="http://schemas.microsoft.com/office/drawing/2014/main" id="{932F04A1-835F-4C26-8369-5BF466827BA2}"/>
              </a:ext>
            </a:extLst>
          </p:cNvPr>
          <p:cNvSpPr txBox="1"/>
          <p:nvPr userDrawn="1"/>
        </p:nvSpPr>
        <p:spPr>
          <a:xfrm>
            <a:off x="2921100" y="27708"/>
            <a:ext cx="3628344" cy="1631216"/>
          </a:xfrm>
          <a:prstGeom prst="rect">
            <a:avLst/>
          </a:prstGeom>
          <a:noFill/>
        </p:spPr>
        <p:txBody>
          <a:bodyPr wrap="square" rtlCol="0">
            <a:spAutoFit/>
          </a:bodyPr>
          <a:lstStyle/>
          <a:p>
            <a:pPr algn="r"/>
            <a:r>
              <a:rPr kumimoji="0" lang="sv-SE" sz="2000" b="1" i="0" u="none" strike="noStrike" kern="0" cap="none" spc="300" normalizeH="0" baseline="0" noProof="0" dirty="0">
                <a:ln>
                  <a:noFill/>
                </a:ln>
                <a:solidFill>
                  <a:srgbClr val="A2C5D3"/>
                </a:solidFill>
                <a:effectLst>
                  <a:outerShdw blurRad="38100" dist="38100" dir="2700000" algn="tl">
                    <a:srgbClr val="000000">
                      <a:alpha val="43137"/>
                    </a:srgbClr>
                  </a:outerShdw>
                </a:effectLst>
                <a:uLnTx/>
                <a:uFillTx/>
                <a:latin typeface="Franklin Gothic Book" panose="020B0503020102020204" pitchFamily="34" charset="0"/>
              </a:rPr>
              <a:t>LUFTLINJE</a:t>
            </a:r>
            <a:br>
              <a:rPr kumimoji="0" lang="sv-SE" sz="2000" b="1" i="0" u="none" strike="noStrike" kern="0" cap="none" spc="300" normalizeH="0" baseline="0" noProof="0" dirty="0">
                <a:ln>
                  <a:noFill/>
                </a:ln>
                <a:solidFill>
                  <a:srgbClr val="A2C5D3"/>
                </a:solidFill>
                <a:effectLst>
                  <a:outerShdw blurRad="38100" dist="38100" dir="2700000" algn="tl">
                    <a:srgbClr val="000000">
                      <a:alpha val="43137"/>
                    </a:srgbClr>
                  </a:outerShdw>
                </a:effectLst>
                <a:uLnTx/>
                <a:uFillTx/>
                <a:latin typeface="Franklin Gothic Book" panose="020B0503020102020204" pitchFamily="34" charset="0"/>
              </a:rPr>
            </a:br>
            <a:r>
              <a:rPr kumimoji="0" lang="sv-SE" sz="2000" b="1" i="0" u="none" strike="noStrike" kern="0" cap="none" spc="300" normalizeH="0" baseline="0" noProof="0" dirty="0">
                <a:ln>
                  <a:noFill/>
                </a:ln>
                <a:solidFill>
                  <a:srgbClr val="A2C5D3"/>
                </a:solidFill>
                <a:effectLst>
                  <a:outerShdw blurRad="38100" dist="38100" dir="2700000" algn="tl">
                    <a:srgbClr val="000000">
                      <a:alpha val="43137"/>
                    </a:srgbClr>
                  </a:outerShdw>
                </a:effectLst>
                <a:uLnTx/>
                <a:uFillTx/>
                <a:latin typeface="Franklin Gothic Book" panose="020B0503020102020204" pitchFamily="34" charset="0"/>
              </a:rPr>
              <a:t>JORDKABEL</a:t>
            </a:r>
            <a:br>
              <a:rPr kumimoji="0" lang="sv-SE" sz="2000" b="1" i="0" u="none" strike="noStrike" kern="0" cap="none" spc="300" normalizeH="0" baseline="0" noProof="0" dirty="0">
                <a:ln>
                  <a:noFill/>
                </a:ln>
                <a:solidFill>
                  <a:srgbClr val="A2C5D3"/>
                </a:solidFill>
                <a:effectLst>
                  <a:outerShdw blurRad="38100" dist="38100" dir="2700000" algn="tl">
                    <a:srgbClr val="000000">
                      <a:alpha val="43137"/>
                    </a:srgbClr>
                  </a:outerShdw>
                </a:effectLst>
                <a:uLnTx/>
                <a:uFillTx/>
                <a:latin typeface="Franklin Gothic Book" panose="020B0503020102020204" pitchFamily="34" charset="0"/>
              </a:rPr>
            </a:br>
            <a:r>
              <a:rPr kumimoji="0" lang="sv-SE" sz="2000" b="1" i="0" u="none" strike="noStrike" kern="0" cap="none" spc="300" normalizeH="0" baseline="0" noProof="0" dirty="0">
                <a:ln>
                  <a:noFill/>
                </a:ln>
                <a:solidFill>
                  <a:srgbClr val="A2C5D3"/>
                </a:solidFill>
                <a:effectLst>
                  <a:outerShdw blurRad="38100" dist="38100" dir="2700000" algn="tl">
                    <a:srgbClr val="000000">
                      <a:alpha val="43137"/>
                    </a:srgbClr>
                  </a:outerShdw>
                </a:effectLst>
                <a:uLnTx/>
                <a:uFillTx/>
                <a:latin typeface="Franklin Gothic Book" panose="020B0503020102020204" pitchFamily="34" charset="0"/>
              </a:rPr>
              <a:t>STÄLLVERK</a:t>
            </a:r>
            <a:br>
              <a:rPr kumimoji="0" lang="sv-SE" sz="2000" b="1" i="0" u="none" strike="noStrike" kern="0" cap="none" spc="300" normalizeH="0" baseline="0" noProof="0" dirty="0">
                <a:ln>
                  <a:noFill/>
                </a:ln>
                <a:solidFill>
                  <a:srgbClr val="A2C5D3"/>
                </a:solidFill>
                <a:effectLst>
                  <a:outerShdw blurRad="38100" dist="38100" dir="2700000" algn="tl">
                    <a:srgbClr val="000000">
                      <a:alpha val="43137"/>
                    </a:srgbClr>
                  </a:outerShdw>
                </a:effectLst>
                <a:uLnTx/>
                <a:uFillTx/>
                <a:latin typeface="Franklin Gothic Book" panose="020B0503020102020204" pitchFamily="34" charset="0"/>
              </a:rPr>
            </a:br>
            <a:r>
              <a:rPr kumimoji="0" lang="sv-SE" sz="2000" b="1" i="0" u="none" strike="noStrike" kern="0" cap="none" spc="300" normalizeH="0" baseline="0" noProof="0" dirty="0">
                <a:ln>
                  <a:noFill/>
                </a:ln>
                <a:solidFill>
                  <a:srgbClr val="A2C5D3"/>
                </a:solidFill>
                <a:effectLst>
                  <a:outerShdw blurRad="38100" dist="38100" dir="2700000" algn="tl">
                    <a:srgbClr val="000000">
                      <a:alpha val="43137"/>
                    </a:srgbClr>
                  </a:outerShdw>
                </a:effectLst>
                <a:uLnTx/>
                <a:uFillTx/>
                <a:latin typeface="Franklin Gothic Book" panose="020B0503020102020204" pitchFamily="34" charset="0"/>
              </a:rPr>
              <a:t>ELINSTALLATION</a:t>
            </a:r>
            <a:br>
              <a:rPr kumimoji="0" lang="sv-SE" sz="2000" b="1" i="0" u="none" strike="noStrike" kern="0" cap="none" spc="300" normalizeH="0" baseline="0" noProof="0" dirty="0">
                <a:ln>
                  <a:noFill/>
                </a:ln>
                <a:solidFill>
                  <a:srgbClr val="A2C5D3"/>
                </a:solidFill>
                <a:effectLst>
                  <a:outerShdw blurRad="38100" dist="38100" dir="2700000" algn="tl">
                    <a:srgbClr val="000000">
                      <a:alpha val="43137"/>
                    </a:srgbClr>
                  </a:outerShdw>
                </a:effectLst>
                <a:uLnTx/>
                <a:uFillTx/>
                <a:latin typeface="Franklin Gothic Book" panose="020B0503020102020204" pitchFamily="34" charset="0"/>
              </a:rPr>
            </a:br>
            <a:r>
              <a:rPr kumimoji="0" lang="sv-SE" sz="2000" b="1" i="0" u="none" strike="noStrike" kern="0" cap="none" spc="300" normalizeH="0" baseline="0" noProof="0" dirty="0">
                <a:ln>
                  <a:noFill/>
                </a:ln>
                <a:solidFill>
                  <a:srgbClr val="A2C5D3"/>
                </a:solidFill>
                <a:effectLst>
                  <a:outerShdw blurRad="38100" dist="38100" dir="2700000" algn="tl">
                    <a:srgbClr val="000000">
                      <a:alpha val="43137"/>
                    </a:srgbClr>
                  </a:outerShdw>
                </a:effectLst>
                <a:uLnTx/>
                <a:uFillTx/>
                <a:latin typeface="Franklin Gothic Book" panose="020B0503020102020204" pitchFamily="34" charset="0"/>
              </a:rPr>
              <a:t>FIBER</a:t>
            </a:r>
            <a:endParaRPr lang="sv-SE" sz="2000" b="1" spc="300" dirty="0">
              <a:solidFill>
                <a:srgbClr val="A2C5D3"/>
              </a:solidFill>
              <a:latin typeface="Franklin Gothic Book" panose="020B0503020102020204" pitchFamily="34" charset="0"/>
            </a:endParaRPr>
          </a:p>
        </p:txBody>
      </p:sp>
      <p:sp>
        <p:nvSpPr>
          <p:cNvPr id="17" name="textruta 16">
            <a:extLst>
              <a:ext uri="{FF2B5EF4-FFF2-40B4-BE49-F238E27FC236}">
                <a16:creationId xmlns:a16="http://schemas.microsoft.com/office/drawing/2014/main" id="{7E42813E-6DB9-4801-9442-0D1C7E06E591}"/>
              </a:ext>
            </a:extLst>
          </p:cNvPr>
          <p:cNvSpPr txBox="1"/>
          <p:nvPr userDrawn="1"/>
        </p:nvSpPr>
        <p:spPr>
          <a:xfrm>
            <a:off x="3002778" y="3429000"/>
            <a:ext cx="3530395" cy="16312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t>REDSKAP</a:t>
            </a:r>
            <a:b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br>
            <a: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t>UTRUSTNING</a:t>
            </a:r>
            <a:b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br>
            <a: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t>LINJEMATERIAL</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t>STÄLLVERKSMATERIAL</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t>VERKTYG</a:t>
            </a:r>
          </a:p>
        </p:txBody>
      </p:sp>
      <p:sp>
        <p:nvSpPr>
          <p:cNvPr id="18" name="textruta 17">
            <a:extLst>
              <a:ext uri="{FF2B5EF4-FFF2-40B4-BE49-F238E27FC236}">
                <a16:creationId xmlns:a16="http://schemas.microsoft.com/office/drawing/2014/main" id="{9C9D22D0-18F8-4890-9A07-CC371F58CF7C}"/>
              </a:ext>
            </a:extLst>
          </p:cNvPr>
          <p:cNvSpPr txBox="1"/>
          <p:nvPr userDrawn="1"/>
        </p:nvSpPr>
        <p:spPr>
          <a:xfrm>
            <a:off x="3019049" y="5139332"/>
            <a:ext cx="3530395" cy="16312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t>UTHYRNING</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t>BEMANNING</a:t>
            </a:r>
            <a:b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br>
            <a: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t>UTRUSTNING</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t>SERVICE</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2000" spc="300" dirty="0">
                <a:solidFill>
                  <a:schemeClr val="bg1"/>
                </a:solidFill>
                <a:effectLst>
                  <a:outerShdw blurRad="38100" dist="38100" dir="2700000" algn="tl">
                    <a:srgbClr val="000000">
                      <a:alpha val="43137"/>
                    </a:srgbClr>
                  </a:outerShdw>
                </a:effectLst>
                <a:latin typeface="Franklin Gothic Book" panose="020B0503020102020204" pitchFamily="34" charset="0"/>
              </a:rPr>
              <a:t>LOGISTIKLÖSNING</a:t>
            </a:r>
          </a:p>
        </p:txBody>
      </p:sp>
      <p:pic>
        <p:nvPicPr>
          <p:cNvPr id="9" name="Bildobjekt 8">
            <a:extLst>
              <a:ext uri="{FF2B5EF4-FFF2-40B4-BE49-F238E27FC236}">
                <a16:creationId xmlns:a16="http://schemas.microsoft.com/office/drawing/2014/main" id="{BBF66055-13DE-401D-A7E1-BC69840A93D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138177" y="440940"/>
            <a:ext cx="1068532" cy="712355"/>
          </a:xfrm>
          <a:prstGeom prst="rect">
            <a:avLst/>
          </a:prstGeom>
        </p:spPr>
      </p:pic>
    </p:spTree>
    <p:extLst>
      <p:ext uri="{BB962C8B-B14F-4D97-AF65-F5344CB8AC3E}">
        <p14:creationId xmlns:p14="http://schemas.microsoft.com/office/powerpoint/2010/main" val="11393253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par>
                                <p:cTn id="16" presetID="22" presetClass="entr" presetSubtype="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par>
                                <p:cTn id="24" presetID="22" presetClass="entr" presetSubtype="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par>
                                <p:cTn id="32" presetID="22" presetClass="entr" presetSubtype="1"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 grpId="0"/>
      <p:bldP spid="17" grpId="0"/>
      <p:bldP spid="1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nflöden">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EB17F00-2535-4F0B-9B8A-8EA500B77F49}"/>
              </a:ext>
            </a:extLst>
          </p:cNvPr>
          <p:cNvPicPr>
            <a:picLocks noChangeAspect="1"/>
          </p:cNvPicPr>
          <p:nvPr userDrawn="1"/>
        </p:nvPicPr>
        <p:blipFill rotWithShape="1">
          <a:blip r:embed="rId2" cstate="screen">
            <a:alphaModFix amt="20000"/>
            <a:extLst>
              <a:ext uri="{BEBA8EAE-BF5A-486C-A8C5-ECC9F3942E4B}">
                <a14:imgProps xmlns:a14="http://schemas.microsoft.com/office/drawing/2010/main">
                  <a14:imgLayer r:embed="rId3">
                    <a14:imgEffect>
                      <a14:saturation sat="0"/>
                    </a14:imgEffect>
                    <a14:imgEffect>
                      <a14:brightnessContrast contrast="12000"/>
                    </a14:imgEffect>
                  </a14:imgLayer>
                </a14:imgProps>
              </a:ext>
              <a:ext uri="{28A0092B-C50C-407E-A947-70E740481C1C}">
                <a14:useLocalDpi xmlns:a14="http://schemas.microsoft.com/office/drawing/2010/main"/>
              </a:ext>
            </a:extLst>
          </a:blip>
          <a:srcRect b="5593"/>
          <a:stretch/>
        </p:blipFill>
        <p:spPr>
          <a:xfrm>
            <a:off x="8393325" y="0"/>
            <a:ext cx="3373801" cy="6251328"/>
          </a:xfrm>
          <a:prstGeom prst="rect">
            <a:avLst/>
          </a:prstGeom>
          <a:effectLst>
            <a:outerShdw blurRad="50800" dist="38100" dir="2700000" algn="tl" rotWithShape="0">
              <a:prstClr val="black">
                <a:alpha val="39000"/>
              </a:prstClr>
            </a:outerShdw>
          </a:effectLst>
        </p:spPr>
      </p:pic>
      <p:pic>
        <p:nvPicPr>
          <p:cNvPr id="3" name="Bildobjekt 2">
            <a:extLst>
              <a:ext uri="{FF2B5EF4-FFF2-40B4-BE49-F238E27FC236}">
                <a16:creationId xmlns:a16="http://schemas.microsoft.com/office/drawing/2014/main" id="{18DA6FAA-FF36-4E4A-B410-030754B9313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95535" y="158490"/>
            <a:ext cx="800928" cy="533952"/>
          </a:xfrm>
          <a:prstGeom prst="rect">
            <a:avLst/>
          </a:prstGeom>
        </p:spPr>
      </p:pic>
      <p:graphicFrame>
        <p:nvGraphicFramePr>
          <p:cNvPr id="7" name="Diagram 6">
            <a:extLst>
              <a:ext uri="{FF2B5EF4-FFF2-40B4-BE49-F238E27FC236}">
                <a16:creationId xmlns:a16="http://schemas.microsoft.com/office/drawing/2014/main" id="{9094E70E-D729-4530-9795-EA567254FD7B}"/>
              </a:ext>
            </a:extLst>
          </p:cNvPr>
          <p:cNvGraphicFramePr/>
          <p:nvPr userDrawn="1">
            <p:extLst>
              <p:ext uri="{D42A27DB-BD31-4B8C-83A1-F6EECF244321}">
                <p14:modId xmlns:p14="http://schemas.microsoft.com/office/powerpoint/2010/main" val="4136758173"/>
              </p:ext>
            </p:extLst>
          </p:nvPr>
        </p:nvGraphicFramePr>
        <p:xfrm>
          <a:off x="-43207" y="1817791"/>
          <a:ext cx="5252956" cy="35019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ruta 10">
            <a:extLst>
              <a:ext uri="{FF2B5EF4-FFF2-40B4-BE49-F238E27FC236}">
                <a16:creationId xmlns:a16="http://schemas.microsoft.com/office/drawing/2014/main" id="{2C8D9810-2F93-4B2F-ABB0-68A3DD35F437}"/>
              </a:ext>
            </a:extLst>
          </p:cNvPr>
          <p:cNvSpPr txBox="1"/>
          <p:nvPr userDrawn="1"/>
        </p:nvSpPr>
        <p:spPr>
          <a:xfrm>
            <a:off x="5209748" y="2384313"/>
            <a:ext cx="5966251" cy="615553"/>
          </a:xfrm>
          <a:prstGeom prst="rect">
            <a:avLst/>
          </a:prstGeom>
          <a:noFill/>
        </p:spPr>
        <p:txBody>
          <a:bodyPr wrap="square" rtlCol="0">
            <a:spAutoFit/>
          </a:bodyPr>
          <a:lstStyle/>
          <a:p>
            <a:r>
              <a:rPr lang="sv-SE" sz="2000" b="1" spc="300" dirty="0">
                <a:solidFill>
                  <a:srgbClr val="A2C5D3"/>
                </a:solidFill>
                <a:latin typeface="Franklin Gothic Book" panose="020B0503020102020204" pitchFamily="34" charset="0"/>
              </a:rPr>
              <a:t>X</a:t>
            </a:r>
            <a:r>
              <a:rPr lang="sv-SE" sz="2000" b="1" spc="300" dirty="0">
                <a:latin typeface="Franklin Gothic Book" panose="020B0503020102020204" pitchFamily="34" charset="0"/>
              </a:rPr>
              <a:t>  GEMENSAMMA LOKALER OCH FLÖDEN</a:t>
            </a:r>
            <a:br>
              <a:rPr lang="sv-SE" sz="2000" b="1" dirty="0">
                <a:latin typeface="Franklin Gothic Book" panose="020B0503020102020204" pitchFamily="34" charset="0"/>
              </a:rPr>
            </a:br>
            <a:r>
              <a:rPr lang="sv-SE" sz="1400" dirty="0">
                <a:latin typeface="Franklin Gothic Book" panose="020B0503020102020204" pitchFamily="34" charset="0"/>
              </a:rPr>
              <a:t>Direktflöde inom koncernen utifrån dina ärenden, önskemål och behov.</a:t>
            </a:r>
            <a:endParaRPr lang="sv-SE" dirty="0">
              <a:latin typeface="Franklin Gothic Book" panose="020B0503020102020204" pitchFamily="34" charset="0"/>
            </a:endParaRPr>
          </a:p>
        </p:txBody>
      </p:sp>
      <p:sp>
        <p:nvSpPr>
          <p:cNvPr id="12" name="textruta 11">
            <a:extLst>
              <a:ext uri="{FF2B5EF4-FFF2-40B4-BE49-F238E27FC236}">
                <a16:creationId xmlns:a16="http://schemas.microsoft.com/office/drawing/2014/main" id="{1F1FE59E-D00A-4107-9FE9-D86DEF587FAA}"/>
              </a:ext>
            </a:extLst>
          </p:cNvPr>
          <p:cNvSpPr txBox="1"/>
          <p:nvPr userDrawn="1"/>
        </p:nvSpPr>
        <p:spPr>
          <a:xfrm>
            <a:off x="0" y="870082"/>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3200" spc="300" dirty="0">
                <a:latin typeface="Franklin Gothic Book" panose="020B0503020102020204" pitchFamily="34" charset="0"/>
              </a:rPr>
              <a:t>VÅR NÄRHET TAR DIG LÄNGRE</a:t>
            </a:r>
          </a:p>
        </p:txBody>
      </p:sp>
      <p:sp>
        <p:nvSpPr>
          <p:cNvPr id="8" name="textruta 7">
            <a:extLst>
              <a:ext uri="{FF2B5EF4-FFF2-40B4-BE49-F238E27FC236}">
                <a16:creationId xmlns:a16="http://schemas.microsoft.com/office/drawing/2014/main" id="{66959057-CE41-4A8C-AC82-5D01BD486A2B}"/>
              </a:ext>
            </a:extLst>
          </p:cNvPr>
          <p:cNvSpPr txBox="1"/>
          <p:nvPr userDrawn="1"/>
        </p:nvSpPr>
        <p:spPr>
          <a:xfrm>
            <a:off x="5209748" y="3244232"/>
            <a:ext cx="5966251" cy="830997"/>
          </a:xfrm>
          <a:prstGeom prst="rect">
            <a:avLst/>
          </a:prstGeom>
          <a:noFill/>
        </p:spPr>
        <p:txBody>
          <a:bodyPr wrap="square" rtlCol="0">
            <a:spAutoFit/>
          </a:bodyPr>
          <a:lstStyle/>
          <a:p>
            <a:r>
              <a:rPr lang="sv-SE" sz="2000" b="1" spc="300" dirty="0">
                <a:solidFill>
                  <a:srgbClr val="A2C5D3"/>
                </a:solidFill>
                <a:latin typeface="Franklin Gothic Book" panose="020B0503020102020204" pitchFamily="34" charset="0"/>
              </a:rPr>
              <a:t>X</a:t>
            </a:r>
            <a:r>
              <a:rPr lang="sv-SE" sz="2000" b="1" spc="300" dirty="0">
                <a:latin typeface="Franklin Gothic Book" panose="020B0503020102020204" pitchFamily="34" charset="0"/>
              </a:rPr>
              <a:t>  DU KONTAKTAR OSS EN GÅNG</a:t>
            </a:r>
            <a:br>
              <a:rPr lang="sv-SE" b="1" dirty="0">
                <a:latin typeface="Franklin Gothic Book" panose="020B0503020102020204" pitchFamily="34" charset="0"/>
              </a:rPr>
            </a:br>
            <a:r>
              <a:rPr lang="sv-SE" sz="1400" dirty="0">
                <a:latin typeface="Franklin Gothic Book" panose="020B0503020102020204" pitchFamily="34" charset="0"/>
              </a:rPr>
              <a:t>Vi ser till så du blir kontaktad av rätt person vid behov av andra produkter eller tjänster som koncernen erhåller.</a:t>
            </a:r>
            <a:endParaRPr lang="sv-SE" dirty="0">
              <a:latin typeface="Franklin Gothic Book" panose="020B0503020102020204" pitchFamily="34" charset="0"/>
            </a:endParaRPr>
          </a:p>
        </p:txBody>
      </p:sp>
      <p:sp>
        <p:nvSpPr>
          <p:cNvPr id="10" name="textruta 9">
            <a:extLst>
              <a:ext uri="{FF2B5EF4-FFF2-40B4-BE49-F238E27FC236}">
                <a16:creationId xmlns:a16="http://schemas.microsoft.com/office/drawing/2014/main" id="{6FEBADFA-C8F5-4115-9ED4-2DCA8784C937}"/>
              </a:ext>
            </a:extLst>
          </p:cNvPr>
          <p:cNvSpPr txBox="1"/>
          <p:nvPr userDrawn="1"/>
        </p:nvSpPr>
        <p:spPr>
          <a:xfrm>
            <a:off x="5209748" y="4319595"/>
            <a:ext cx="5966251" cy="830997"/>
          </a:xfrm>
          <a:prstGeom prst="rect">
            <a:avLst/>
          </a:prstGeom>
          <a:noFill/>
        </p:spPr>
        <p:txBody>
          <a:bodyPr wrap="square" rtlCol="0">
            <a:spAutoFit/>
          </a:bodyPr>
          <a:lstStyle/>
          <a:p>
            <a:r>
              <a:rPr kumimoji="0" lang="sv-SE" sz="2000" b="1" i="0" u="none" strike="noStrike" kern="1200" cap="none" spc="300" normalizeH="0" baseline="0" noProof="0" dirty="0">
                <a:ln>
                  <a:noFill/>
                </a:ln>
                <a:solidFill>
                  <a:srgbClr val="A2C5D3"/>
                </a:solidFill>
                <a:effectLst/>
                <a:uLnTx/>
                <a:uFillTx/>
                <a:latin typeface="Franklin Gothic Book" panose="020B0503020102020204" pitchFamily="34" charset="0"/>
                <a:ea typeface="+mn-ea"/>
                <a:cs typeface="+mn-cs"/>
              </a:rPr>
              <a:t>X</a:t>
            </a:r>
            <a:r>
              <a:rPr kumimoji="0" lang="sv-SE" sz="2000" b="1" i="0" u="none" strike="noStrike" kern="1200" cap="none" spc="300" normalizeH="0" baseline="0" noProof="0" dirty="0">
                <a:ln>
                  <a:noFill/>
                </a:ln>
                <a:solidFill>
                  <a:prstClr val="white"/>
                </a:solidFill>
                <a:effectLst/>
                <a:uLnTx/>
                <a:uFillTx/>
                <a:latin typeface="Franklin Gothic Book" panose="020B0503020102020204" pitchFamily="34" charset="0"/>
                <a:ea typeface="+mn-ea"/>
                <a:cs typeface="+mn-cs"/>
              </a:rPr>
              <a:t>  DU SPARAR TID OCH PENGAR </a:t>
            </a:r>
            <a:br>
              <a:rPr kumimoji="0" lang="sv-SE" sz="1800" b="1"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br>
            <a:r>
              <a:rPr kumimoji="0" lang="sv-SE" sz="14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Vi förstår dig bättre och kan effektivisera paketeringen av våra tjänster och produkter.</a:t>
            </a:r>
            <a:endParaRPr lang="sv-SE" dirty="0">
              <a:latin typeface="Franklin Gothic Book" panose="020B0503020102020204" pitchFamily="34" charset="0"/>
            </a:endParaRPr>
          </a:p>
        </p:txBody>
      </p:sp>
    </p:spTree>
    <p:extLst>
      <p:ext uri="{BB962C8B-B14F-4D97-AF65-F5344CB8AC3E}">
        <p14:creationId xmlns:p14="http://schemas.microsoft.com/office/powerpoint/2010/main" val="35100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rdegrynd Kryss">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8DA6FAA-FF36-4E4A-B410-030754B931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95535" y="158490"/>
            <a:ext cx="800928" cy="533952"/>
          </a:xfrm>
          <a:prstGeom prst="rect">
            <a:avLst/>
          </a:prstGeom>
        </p:spPr>
      </p:pic>
      <p:pic>
        <p:nvPicPr>
          <p:cNvPr id="7" name="Bildobjekt 6" descr="En bild som visar tak, person, inomhus, vägg&#10;&#10;Automatiskt genererad beskrivning">
            <a:extLst>
              <a:ext uri="{FF2B5EF4-FFF2-40B4-BE49-F238E27FC236}">
                <a16:creationId xmlns:a16="http://schemas.microsoft.com/office/drawing/2014/main" id="{552BD9B0-8028-4C9A-86E2-802F7C7C24B8}"/>
              </a:ext>
            </a:extLst>
          </p:cNvPr>
          <p:cNvPicPr>
            <a:picLocks noChangeAspect="1"/>
          </p:cNvPicPr>
          <p:nvPr userDrawn="1"/>
        </p:nvPicPr>
        <p:blipFill rotWithShape="1">
          <a:blip r:embed="rId3" cstate="screen">
            <a:alphaModFix amt="60000"/>
            <a:extLst>
              <a:ext uri="{BEBA8EAE-BF5A-486C-A8C5-ECC9F3942E4B}">
                <a14:imgProps xmlns:a14="http://schemas.microsoft.com/office/drawing/2010/main">
                  <a14:imgLayer r:embed="rId4">
                    <a14:imgEffect>
                      <a14:colorTemperature colorTemp="7038"/>
                    </a14:imgEffect>
                    <a14:imgEffect>
                      <a14:saturation sat="0"/>
                    </a14:imgEffect>
                    <a14:imgEffect>
                      <a14:brightnessContrast bright="3000" contrast="27000"/>
                    </a14:imgEffect>
                  </a14:imgLayer>
                </a14:imgProps>
              </a:ext>
              <a:ext uri="{28A0092B-C50C-407E-A947-70E740481C1C}">
                <a14:useLocalDpi xmlns:a14="http://schemas.microsoft.com/office/drawing/2010/main"/>
              </a:ext>
            </a:extLst>
          </a:blip>
          <a:srcRect/>
          <a:stretch/>
        </p:blipFill>
        <p:spPr>
          <a:xfrm>
            <a:off x="-5380" y="1679383"/>
            <a:ext cx="12197380" cy="4594960"/>
          </a:xfrm>
          <a:prstGeom prst="rect">
            <a:avLst/>
          </a:prstGeom>
        </p:spPr>
      </p:pic>
      <p:graphicFrame>
        <p:nvGraphicFramePr>
          <p:cNvPr id="9" name="Diagram 8">
            <a:extLst>
              <a:ext uri="{FF2B5EF4-FFF2-40B4-BE49-F238E27FC236}">
                <a16:creationId xmlns:a16="http://schemas.microsoft.com/office/drawing/2014/main" id="{C1BE213F-843D-4DCD-B0AC-B15815B5C354}"/>
              </a:ext>
            </a:extLst>
          </p:cNvPr>
          <p:cNvGraphicFramePr/>
          <p:nvPr userDrawn="1">
            <p:extLst>
              <p:ext uri="{D42A27DB-BD31-4B8C-83A1-F6EECF244321}">
                <p14:modId xmlns:p14="http://schemas.microsoft.com/office/powerpoint/2010/main" val="1800521594"/>
              </p:ext>
            </p:extLst>
          </p:nvPr>
        </p:nvGraphicFramePr>
        <p:xfrm>
          <a:off x="3132326" y="1692157"/>
          <a:ext cx="6353419" cy="4422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ruta 10">
            <a:extLst>
              <a:ext uri="{FF2B5EF4-FFF2-40B4-BE49-F238E27FC236}">
                <a16:creationId xmlns:a16="http://schemas.microsoft.com/office/drawing/2014/main" id="{1B97BF00-0818-4959-9D59-146274211037}"/>
              </a:ext>
            </a:extLst>
          </p:cNvPr>
          <p:cNvSpPr txBox="1"/>
          <p:nvPr userDrawn="1"/>
        </p:nvSpPr>
        <p:spPr>
          <a:xfrm>
            <a:off x="0" y="870082"/>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3200" spc="300" dirty="0">
                <a:latin typeface="Franklin Gothic Book" panose="020B0503020102020204" pitchFamily="34" charset="0"/>
              </a:rPr>
              <a:t>TILLSAMMANS VÄRDESÄTTER VI</a:t>
            </a:r>
          </a:p>
        </p:txBody>
      </p:sp>
    </p:spTree>
    <p:extLst>
      <p:ext uri="{BB962C8B-B14F-4D97-AF65-F5344CB8AC3E}">
        <p14:creationId xmlns:p14="http://schemas.microsoft.com/office/powerpoint/2010/main" val="300328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ncernen">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FC2887EE-57BC-4A53-8706-9610CE94DBC2}"/>
              </a:ext>
            </a:extLst>
          </p:cNvPr>
          <p:cNvSpPr>
            <a:spLocks noGrp="1"/>
          </p:cNvSpPr>
          <p:nvPr>
            <p:ph type="body" sz="quarter" idx="11" hasCustomPrompt="1"/>
          </p:nvPr>
        </p:nvSpPr>
        <p:spPr>
          <a:xfrm>
            <a:off x="2548947" y="3228902"/>
            <a:ext cx="2143414" cy="265983"/>
          </a:xfrm>
        </p:spPr>
        <p:txBody>
          <a:bodyPr anchor="ctr">
            <a:normAutofit/>
          </a:bodyPr>
          <a:lstStyle>
            <a:lvl1pPr marL="0" indent="0" algn="ctr">
              <a:buNone/>
              <a:defRPr sz="1400" spc="0">
                <a:latin typeface="Franklin Gothic Book" panose="020B0503020102020204" pitchFamily="34" charset="0"/>
              </a:defRPr>
            </a:lvl1pPr>
          </a:lstStyle>
          <a:p>
            <a:pPr lvl="0"/>
            <a:r>
              <a:rPr lang="sv-SE" dirty="0"/>
              <a:t>ENICON</a:t>
            </a:r>
          </a:p>
        </p:txBody>
      </p:sp>
      <p:pic>
        <p:nvPicPr>
          <p:cNvPr id="3" name="Bildobjekt 2">
            <a:extLst>
              <a:ext uri="{FF2B5EF4-FFF2-40B4-BE49-F238E27FC236}">
                <a16:creationId xmlns:a16="http://schemas.microsoft.com/office/drawing/2014/main" id="{18DA6FAA-FF36-4E4A-B410-030754B931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95535" y="158490"/>
            <a:ext cx="800928" cy="533952"/>
          </a:xfrm>
          <a:prstGeom prst="rect">
            <a:avLst/>
          </a:prstGeom>
        </p:spPr>
      </p:pic>
      <p:sp>
        <p:nvSpPr>
          <p:cNvPr id="7" name="Platshållare för text 7">
            <a:extLst>
              <a:ext uri="{FF2B5EF4-FFF2-40B4-BE49-F238E27FC236}">
                <a16:creationId xmlns:a16="http://schemas.microsoft.com/office/drawing/2014/main" id="{1149E9FC-5F12-4BB8-9255-796831B8E8CE}"/>
              </a:ext>
            </a:extLst>
          </p:cNvPr>
          <p:cNvSpPr>
            <a:spLocks noGrp="1"/>
          </p:cNvSpPr>
          <p:nvPr>
            <p:ph type="body" sz="quarter" idx="12" hasCustomPrompt="1"/>
          </p:nvPr>
        </p:nvSpPr>
        <p:spPr>
          <a:xfrm>
            <a:off x="5024292" y="3228902"/>
            <a:ext cx="2143414" cy="265983"/>
          </a:xfrm>
        </p:spPr>
        <p:txBody>
          <a:bodyPr anchor="ctr">
            <a:normAutofit/>
          </a:bodyPr>
          <a:lstStyle>
            <a:lvl1pPr marL="0" indent="0" algn="ctr">
              <a:buNone/>
              <a:defRPr sz="1400" spc="0">
                <a:latin typeface="Franklin Gothic Book" panose="020B0503020102020204" pitchFamily="34" charset="0"/>
              </a:defRPr>
            </a:lvl1pPr>
          </a:lstStyle>
          <a:p>
            <a:pPr lvl="0"/>
            <a:r>
              <a:rPr lang="sv-SE" dirty="0"/>
              <a:t>SAHLINS SWEDEN</a:t>
            </a:r>
          </a:p>
        </p:txBody>
      </p:sp>
      <p:sp>
        <p:nvSpPr>
          <p:cNvPr id="9" name="Platshållare för text 7">
            <a:extLst>
              <a:ext uri="{FF2B5EF4-FFF2-40B4-BE49-F238E27FC236}">
                <a16:creationId xmlns:a16="http://schemas.microsoft.com/office/drawing/2014/main" id="{4C7F34C7-0E1C-421A-B8C9-E5C26D2BF940}"/>
              </a:ext>
            </a:extLst>
          </p:cNvPr>
          <p:cNvSpPr>
            <a:spLocks noGrp="1"/>
          </p:cNvSpPr>
          <p:nvPr>
            <p:ph type="body" sz="quarter" idx="13" hasCustomPrompt="1"/>
          </p:nvPr>
        </p:nvSpPr>
        <p:spPr>
          <a:xfrm>
            <a:off x="7499637" y="3228902"/>
            <a:ext cx="2143414" cy="265983"/>
          </a:xfrm>
        </p:spPr>
        <p:txBody>
          <a:bodyPr anchor="ctr">
            <a:normAutofit/>
          </a:bodyPr>
          <a:lstStyle>
            <a:lvl1pPr marL="0" indent="0" algn="ctr">
              <a:buNone/>
              <a:defRPr sz="1400" spc="0">
                <a:latin typeface="Franklin Gothic Book" panose="020B0503020102020204" pitchFamily="34" charset="0"/>
              </a:defRPr>
            </a:lvl1pPr>
          </a:lstStyle>
          <a:p>
            <a:pPr lvl="0"/>
            <a:r>
              <a:rPr lang="sv-SE" dirty="0"/>
              <a:t>LINJEUTRUSTNING</a:t>
            </a:r>
          </a:p>
        </p:txBody>
      </p:sp>
      <p:sp>
        <p:nvSpPr>
          <p:cNvPr id="11" name="Platshållare för text 7">
            <a:extLst>
              <a:ext uri="{FF2B5EF4-FFF2-40B4-BE49-F238E27FC236}">
                <a16:creationId xmlns:a16="http://schemas.microsoft.com/office/drawing/2014/main" id="{EA82A7FB-781C-482A-A494-F5CE66EFED5D}"/>
              </a:ext>
            </a:extLst>
          </p:cNvPr>
          <p:cNvSpPr>
            <a:spLocks noGrp="1"/>
          </p:cNvSpPr>
          <p:nvPr>
            <p:ph type="body" sz="quarter" idx="14" hasCustomPrompt="1"/>
          </p:nvPr>
        </p:nvSpPr>
        <p:spPr>
          <a:xfrm>
            <a:off x="2548947" y="5205484"/>
            <a:ext cx="2143414" cy="265983"/>
          </a:xfrm>
        </p:spPr>
        <p:txBody>
          <a:bodyPr anchor="ctr">
            <a:normAutofit/>
          </a:bodyPr>
          <a:lstStyle>
            <a:lvl1pPr marL="0" indent="0" algn="ctr">
              <a:buNone/>
              <a:defRPr sz="1400" spc="0">
                <a:latin typeface="Franklin Gothic Book" panose="020B0503020102020204" pitchFamily="34" charset="0"/>
              </a:defRPr>
            </a:lvl1pPr>
          </a:lstStyle>
          <a:p>
            <a:pPr lvl="0"/>
            <a:r>
              <a:rPr lang="sv-SE" dirty="0"/>
              <a:t>ECOPOLE</a:t>
            </a:r>
          </a:p>
        </p:txBody>
      </p:sp>
      <p:sp>
        <p:nvSpPr>
          <p:cNvPr id="12" name="Platshållare för text 7">
            <a:extLst>
              <a:ext uri="{FF2B5EF4-FFF2-40B4-BE49-F238E27FC236}">
                <a16:creationId xmlns:a16="http://schemas.microsoft.com/office/drawing/2014/main" id="{25FC4934-2EAD-4F26-8C05-6E4E560A5CF0}"/>
              </a:ext>
            </a:extLst>
          </p:cNvPr>
          <p:cNvSpPr>
            <a:spLocks noGrp="1"/>
          </p:cNvSpPr>
          <p:nvPr>
            <p:ph type="body" sz="quarter" idx="15" hasCustomPrompt="1"/>
          </p:nvPr>
        </p:nvSpPr>
        <p:spPr>
          <a:xfrm>
            <a:off x="7499637" y="5205484"/>
            <a:ext cx="2143414" cy="265983"/>
          </a:xfrm>
        </p:spPr>
        <p:txBody>
          <a:bodyPr anchor="ctr">
            <a:normAutofit/>
          </a:bodyPr>
          <a:lstStyle>
            <a:lvl1pPr marL="0" indent="0" algn="ctr">
              <a:buNone/>
              <a:defRPr sz="1400" spc="0">
                <a:latin typeface="Franklin Gothic Book" panose="020B0503020102020204" pitchFamily="34" charset="0"/>
              </a:defRPr>
            </a:lvl1pPr>
          </a:lstStyle>
          <a:p>
            <a:pPr lvl="0"/>
            <a:r>
              <a:rPr lang="sv-SE" dirty="0"/>
              <a:t>KRYSS FASTIGHETER</a:t>
            </a:r>
          </a:p>
        </p:txBody>
      </p:sp>
      <p:sp>
        <p:nvSpPr>
          <p:cNvPr id="13" name="Platshållare för text 7">
            <a:extLst>
              <a:ext uri="{FF2B5EF4-FFF2-40B4-BE49-F238E27FC236}">
                <a16:creationId xmlns:a16="http://schemas.microsoft.com/office/drawing/2014/main" id="{7D547F28-1FF9-45A0-991C-92601925F1B3}"/>
              </a:ext>
            </a:extLst>
          </p:cNvPr>
          <p:cNvSpPr>
            <a:spLocks noGrp="1"/>
          </p:cNvSpPr>
          <p:nvPr>
            <p:ph type="body" sz="quarter" idx="16" hasCustomPrompt="1"/>
          </p:nvPr>
        </p:nvSpPr>
        <p:spPr>
          <a:xfrm>
            <a:off x="5024292" y="5205484"/>
            <a:ext cx="2143414" cy="265983"/>
          </a:xfrm>
        </p:spPr>
        <p:txBody>
          <a:bodyPr anchor="ctr">
            <a:normAutofit/>
          </a:bodyPr>
          <a:lstStyle>
            <a:lvl1pPr marL="0" indent="0" algn="ctr">
              <a:buNone/>
              <a:defRPr sz="1400" spc="0">
                <a:latin typeface="Franklin Gothic Book" panose="020B0503020102020204" pitchFamily="34" charset="0"/>
              </a:defRPr>
            </a:lvl1pPr>
          </a:lstStyle>
          <a:p>
            <a:pPr lvl="0"/>
            <a:r>
              <a:rPr lang="sv-SE" dirty="0"/>
              <a:t>JIGAB</a:t>
            </a:r>
          </a:p>
        </p:txBody>
      </p:sp>
      <p:sp>
        <p:nvSpPr>
          <p:cNvPr id="2" name="Rektangel 1">
            <a:extLst>
              <a:ext uri="{FF2B5EF4-FFF2-40B4-BE49-F238E27FC236}">
                <a16:creationId xmlns:a16="http://schemas.microsoft.com/office/drawing/2014/main" id="{0564F911-076D-4E05-B7C9-93691225EA7C}"/>
              </a:ext>
            </a:extLst>
          </p:cNvPr>
          <p:cNvSpPr/>
          <p:nvPr userDrawn="1"/>
        </p:nvSpPr>
        <p:spPr>
          <a:xfrm>
            <a:off x="2548947" y="2330520"/>
            <a:ext cx="2143414" cy="898382"/>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6A806514-DCED-4D4D-9DF8-FE9E1B44D0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30506" y="2657594"/>
            <a:ext cx="1515203" cy="194780"/>
          </a:xfrm>
          <a:prstGeom prst="rect">
            <a:avLst/>
          </a:prstGeom>
        </p:spPr>
      </p:pic>
      <p:sp>
        <p:nvSpPr>
          <p:cNvPr id="16" name="Rektangel 15">
            <a:extLst>
              <a:ext uri="{FF2B5EF4-FFF2-40B4-BE49-F238E27FC236}">
                <a16:creationId xmlns:a16="http://schemas.microsoft.com/office/drawing/2014/main" id="{068DBE32-84DD-4CB9-9959-B95847CF5A79}"/>
              </a:ext>
            </a:extLst>
          </p:cNvPr>
          <p:cNvSpPr/>
          <p:nvPr userDrawn="1"/>
        </p:nvSpPr>
        <p:spPr>
          <a:xfrm>
            <a:off x="5024292" y="2330520"/>
            <a:ext cx="2143414" cy="898382"/>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descr="En bild som visar objekt&#10;&#10;Automatiskt genererad beskrivning">
            <a:extLst>
              <a:ext uri="{FF2B5EF4-FFF2-40B4-BE49-F238E27FC236}">
                <a16:creationId xmlns:a16="http://schemas.microsoft.com/office/drawing/2014/main" id="{36F6E23C-2F99-49CD-9B5B-1FC82D46DB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46108" y="2514118"/>
            <a:ext cx="1099784" cy="524452"/>
          </a:xfrm>
          <a:prstGeom prst="rect">
            <a:avLst/>
          </a:prstGeom>
        </p:spPr>
      </p:pic>
      <p:sp>
        <p:nvSpPr>
          <p:cNvPr id="19" name="Rektangel 18">
            <a:extLst>
              <a:ext uri="{FF2B5EF4-FFF2-40B4-BE49-F238E27FC236}">
                <a16:creationId xmlns:a16="http://schemas.microsoft.com/office/drawing/2014/main" id="{4B6FBE8F-C71C-490C-A814-C3FD57BB9A4D}"/>
              </a:ext>
            </a:extLst>
          </p:cNvPr>
          <p:cNvSpPr/>
          <p:nvPr userDrawn="1"/>
        </p:nvSpPr>
        <p:spPr>
          <a:xfrm>
            <a:off x="7499637" y="2330520"/>
            <a:ext cx="2143414" cy="898382"/>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 name="Bildobjekt 20" descr="En bild som visar objekt&#10;&#10;Automatiskt genererad beskrivning">
            <a:extLst>
              <a:ext uri="{FF2B5EF4-FFF2-40B4-BE49-F238E27FC236}">
                <a16:creationId xmlns:a16="http://schemas.microsoft.com/office/drawing/2014/main" id="{D88E1B3C-1E95-433A-A028-19F07DA57D4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4998" t="-11097" b="-10890"/>
          <a:stretch/>
        </p:blipFill>
        <p:spPr>
          <a:xfrm>
            <a:off x="7795077" y="2490432"/>
            <a:ext cx="1641842" cy="520395"/>
          </a:xfrm>
          <a:prstGeom prst="rect">
            <a:avLst/>
          </a:prstGeom>
        </p:spPr>
      </p:pic>
      <p:sp>
        <p:nvSpPr>
          <p:cNvPr id="22" name="Rektangel 21">
            <a:extLst>
              <a:ext uri="{FF2B5EF4-FFF2-40B4-BE49-F238E27FC236}">
                <a16:creationId xmlns:a16="http://schemas.microsoft.com/office/drawing/2014/main" id="{1A6C5CF4-25FE-430A-B56C-65D8AC06A3C7}"/>
              </a:ext>
            </a:extLst>
          </p:cNvPr>
          <p:cNvSpPr/>
          <p:nvPr userDrawn="1"/>
        </p:nvSpPr>
        <p:spPr>
          <a:xfrm>
            <a:off x="2548947" y="4307102"/>
            <a:ext cx="2143414" cy="898382"/>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47103D94-4A45-491A-9D6A-A32550A0E759}"/>
              </a:ext>
            </a:extLst>
          </p:cNvPr>
          <p:cNvPicPr>
            <a:picLocks noChangeAspect="1"/>
          </p:cNvPicPr>
          <p:nvPr userDrawn="1"/>
        </p:nvPicPr>
        <p:blipFill rotWithShape="1">
          <a:blip r:embed="rId6" cstate="screen">
            <a:grayscl/>
            <a:extLst>
              <a:ext uri="{28A0092B-C50C-407E-A947-70E740481C1C}">
                <a14:useLocalDpi xmlns:a14="http://schemas.microsoft.com/office/drawing/2010/main"/>
              </a:ext>
            </a:extLst>
          </a:blip>
          <a:srcRect l="-3451" t="-6117" b="-18354"/>
          <a:stretch/>
        </p:blipFill>
        <p:spPr>
          <a:xfrm>
            <a:off x="2935190" y="4518387"/>
            <a:ext cx="1371599" cy="553350"/>
          </a:xfrm>
          <a:prstGeom prst="rect">
            <a:avLst/>
          </a:prstGeom>
        </p:spPr>
      </p:pic>
      <p:sp>
        <p:nvSpPr>
          <p:cNvPr id="25" name="Rektangel 24">
            <a:extLst>
              <a:ext uri="{FF2B5EF4-FFF2-40B4-BE49-F238E27FC236}">
                <a16:creationId xmlns:a16="http://schemas.microsoft.com/office/drawing/2014/main" id="{8E6D69BB-E4F1-4B17-83F7-BA2904C250B0}"/>
              </a:ext>
            </a:extLst>
          </p:cNvPr>
          <p:cNvSpPr/>
          <p:nvPr userDrawn="1"/>
        </p:nvSpPr>
        <p:spPr>
          <a:xfrm>
            <a:off x="5020541" y="4307102"/>
            <a:ext cx="2143414" cy="898382"/>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C971261E-77BE-4DE7-B20E-ABA48CD87860}"/>
              </a:ext>
            </a:extLst>
          </p:cNvPr>
          <p:cNvSpPr/>
          <p:nvPr userDrawn="1"/>
        </p:nvSpPr>
        <p:spPr>
          <a:xfrm>
            <a:off x="7499637" y="4307102"/>
            <a:ext cx="2143414" cy="898382"/>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8" name="Bildobjekt 27" descr="En bild som visar clipart&#10;&#10;Automatiskt genererad beskrivning">
            <a:extLst>
              <a:ext uri="{FF2B5EF4-FFF2-40B4-BE49-F238E27FC236}">
                <a16:creationId xmlns:a16="http://schemas.microsoft.com/office/drawing/2014/main" id="{CC2EFE0B-87AD-4212-B010-1DED4F785C28}"/>
              </a:ext>
            </a:extLst>
          </p:cNvPr>
          <p:cNvPicPr>
            <a:picLocks noChangeAspect="1"/>
          </p:cNvPicPr>
          <p:nvPr userDrawn="1"/>
        </p:nvPicPr>
        <p:blipFill>
          <a:blip r:embed="rId7" cstate="screen">
            <a:grayscl/>
            <a:extLst>
              <a:ext uri="{28A0092B-C50C-407E-A947-70E740481C1C}">
                <a14:useLocalDpi xmlns:a14="http://schemas.microsoft.com/office/drawing/2010/main"/>
              </a:ext>
            </a:extLst>
          </a:blip>
          <a:stretch>
            <a:fillRect/>
          </a:stretch>
        </p:blipFill>
        <p:spPr>
          <a:xfrm>
            <a:off x="5386122" y="4573085"/>
            <a:ext cx="1419756" cy="374815"/>
          </a:xfrm>
          <a:prstGeom prst="rect">
            <a:avLst/>
          </a:prstGeom>
        </p:spPr>
      </p:pic>
      <p:pic>
        <p:nvPicPr>
          <p:cNvPr id="30" name="Bildobjekt 29">
            <a:extLst>
              <a:ext uri="{FF2B5EF4-FFF2-40B4-BE49-F238E27FC236}">
                <a16:creationId xmlns:a16="http://schemas.microsoft.com/office/drawing/2014/main" id="{7B86C497-9630-4393-A6A8-C31AE182BADC}"/>
              </a:ext>
            </a:extLst>
          </p:cNvPr>
          <p:cNvPicPr>
            <a:picLocks noChangeAspect="1"/>
          </p:cNvPicPr>
          <p:nvPr userDrawn="1"/>
        </p:nvPicPr>
        <p:blipFill>
          <a:blip r:embed="rId8" cstate="screen">
            <a:grayscl/>
            <a:extLst>
              <a:ext uri="{28A0092B-C50C-407E-A947-70E740481C1C}">
                <a14:useLocalDpi xmlns:a14="http://schemas.microsoft.com/office/drawing/2010/main"/>
              </a:ext>
            </a:extLst>
          </a:blip>
          <a:stretch>
            <a:fillRect/>
          </a:stretch>
        </p:blipFill>
        <p:spPr>
          <a:xfrm>
            <a:off x="8272664" y="4429320"/>
            <a:ext cx="594245" cy="660889"/>
          </a:xfrm>
          <a:prstGeom prst="rect">
            <a:avLst/>
          </a:prstGeom>
        </p:spPr>
      </p:pic>
      <p:sp>
        <p:nvSpPr>
          <p:cNvPr id="31" name="textruta 30">
            <a:extLst>
              <a:ext uri="{FF2B5EF4-FFF2-40B4-BE49-F238E27FC236}">
                <a16:creationId xmlns:a16="http://schemas.microsoft.com/office/drawing/2014/main" id="{7F79623A-EFF7-4530-A358-5C10D73EDB3F}"/>
              </a:ext>
            </a:extLst>
          </p:cNvPr>
          <p:cNvSpPr txBox="1"/>
          <p:nvPr userDrawn="1"/>
        </p:nvSpPr>
        <p:spPr>
          <a:xfrm>
            <a:off x="0" y="870082"/>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3200" spc="300" dirty="0">
                <a:latin typeface="Franklin Gothic Book" panose="020B0503020102020204" pitchFamily="34" charset="0"/>
              </a:rPr>
              <a:t>KONCERNEN</a:t>
            </a:r>
          </a:p>
        </p:txBody>
      </p:sp>
    </p:spTree>
    <p:extLst>
      <p:ext uri="{BB962C8B-B14F-4D97-AF65-F5344CB8AC3E}">
        <p14:creationId xmlns:p14="http://schemas.microsoft.com/office/powerpoint/2010/main" val="32614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oncernen + karta">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8DA6FAA-FF36-4E4A-B410-030754B931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95535" y="158490"/>
            <a:ext cx="800928" cy="533952"/>
          </a:xfrm>
          <a:prstGeom prst="rect">
            <a:avLst/>
          </a:prstGeom>
        </p:spPr>
      </p:pic>
      <p:pic>
        <p:nvPicPr>
          <p:cNvPr id="7" name="Bildobjekt 6">
            <a:extLst>
              <a:ext uri="{FF2B5EF4-FFF2-40B4-BE49-F238E27FC236}">
                <a16:creationId xmlns:a16="http://schemas.microsoft.com/office/drawing/2014/main" id="{17F1251E-EF97-4FC8-A7FE-98A1F3F67108}"/>
              </a:ext>
            </a:extLst>
          </p:cNvPr>
          <p:cNvPicPr>
            <a:picLocks noChangeAspect="1"/>
          </p:cNvPicPr>
          <p:nvPr userDrawn="1"/>
        </p:nvPicPr>
        <p:blipFill rotWithShape="1">
          <a:blip r:embed="rId3" cstate="screen">
            <a:alphaModFix/>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a:ext>
            </a:extLst>
          </a:blip>
          <a:srcRect l="20442" r="28046"/>
          <a:stretch/>
        </p:blipFill>
        <p:spPr>
          <a:xfrm>
            <a:off x="5892799" y="1496605"/>
            <a:ext cx="5818911" cy="42654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Bildobjekt 3" descr="En bild som visar clipart&#10;&#10;Automatiskt genererad beskrivning">
            <a:extLst>
              <a:ext uri="{FF2B5EF4-FFF2-40B4-BE49-F238E27FC236}">
                <a16:creationId xmlns:a16="http://schemas.microsoft.com/office/drawing/2014/main" id="{89935DF8-34F8-47A1-A457-AACFB3A5E69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7471" y="3714035"/>
            <a:ext cx="216000" cy="216000"/>
          </a:xfrm>
          <a:prstGeom prst="rect">
            <a:avLst/>
          </a:prstGeom>
        </p:spPr>
      </p:pic>
      <p:pic>
        <p:nvPicPr>
          <p:cNvPr id="12" name="Bildobjekt 11" descr="En bild som visar clipart&#10;&#10;Automatiskt genererad beskrivning">
            <a:extLst>
              <a:ext uri="{FF2B5EF4-FFF2-40B4-BE49-F238E27FC236}">
                <a16:creationId xmlns:a16="http://schemas.microsoft.com/office/drawing/2014/main" id="{C64FA59C-E2B7-4BE7-9578-B40ECC1706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75256" y="2415465"/>
            <a:ext cx="216000" cy="216000"/>
          </a:xfrm>
          <a:prstGeom prst="rect">
            <a:avLst/>
          </a:prstGeom>
        </p:spPr>
      </p:pic>
      <p:pic>
        <p:nvPicPr>
          <p:cNvPr id="13" name="Bildobjekt 12" descr="En bild som visar clipart&#10;&#10;Automatiskt genererad beskrivning">
            <a:extLst>
              <a:ext uri="{FF2B5EF4-FFF2-40B4-BE49-F238E27FC236}">
                <a16:creationId xmlns:a16="http://schemas.microsoft.com/office/drawing/2014/main" id="{8DEFA35A-E57F-44A0-BE63-339B62A1D94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31711" y="3062012"/>
            <a:ext cx="216000" cy="216000"/>
          </a:xfrm>
          <a:prstGeom prst="rect">
            <a:avLst/>
          </a:prstGeom>
        </p:spPr>
      </p:pic>
      <p:pic>
        <p:nvPicPr>
          <p:cNvPr id="14" name="Bildobjekt 13" descr="En bild som visar clipart&#10;&#10;Automatiskt genererad beskrivning">
            <a:extLst>
              <a:ext uri="{FF2B5EF4-FFF2-40B4-BE49-F238E27FC236}">
                <a16:creationId xmlns:a16="http://schemas.microsoft.com/office/drawing/2014/main" id="{267385A4-3891-42AE-A085-326DC5BE78C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68674" y="4167534"/>
            <a:ext cx="216000" cy="216000"/>
          </a:xfrm>
          <a:prstGeom prst="rect">
            <a:avLst/>
          </a:prstGeom>
        </p:spPr>
      </p:pic>
      <p:pic>
        <p:nvPicPr>
          <p:cNvPr id="15" name="Bildobjekt 14" descr="En bild som visar clipart&#10;&#10;Automatiskt genererad beskrivning">
            <a:extLst>
              <a:ext uri="{FF2B5EF4-FFF2-40B4-BE49-F238E27FC236}">
                <a16:creationId xmlns:a16="http://schemas.microsoft.com/office/drawing/2014/main" id="{BBCABF1F-EFA7-4C58-B8BA-8D2895216A2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074585" y="3419153"/>
            <a:ext cx="216000" cy="216000"/>
          </a:xfrm>
          <a:prstGeom prst="rect">
            <a:avLst/>
          </a:prstGeom>
        </p:spPr>
      </p:pic>
      <p:pic>
        <p:nvPicPr>
          <p:cNvPr id="16" name="Bildobjekt 15">
            <a:extLst>
              <a:ext uri="{FF2B5EF4-FFF2-40B4-BE49-F238E27FC236}">
                <a16:creationId xmlns:a16="http://schemas.microsoft.com/office/drawing/2014/main" id="{4207B8B8-731D-424C-B007-C4F10BC14A0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74585" y="3198813"/>
            <a:ext cx="216000" cy="216000"/>
          </a:xfrm>
          <a:prstGeom prst="rect">
            <a:avLst/>
          </a:prstGeom>
        </p:spPr>
      </p:pic>
      <p:pic>
        <p:nvPicPr>
          <p:cNvPr id="17" name="Bildobjekt 16">
            <a:extLst>
              <a:ext uri="{FF2B5EF4-FFF2-40B4-BE49-F238E27FC236}">
                <a16:creationId xmlns:a16="http://schemas.microsoft.com/office/drawing/2014/main" id="{EC3D9581-4812-4B55-A301-2927A64C5A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784674" y="3780064"/>
            <a:ext cx="216000" cy="216000"/>
          </a:xfrm>
          <a:prstGeom prst="rect">
            <a:avLst/>
          </a:prstGeom>
        </p:spPr>
      </p:pic>
      <p:pic>
        <p:nvPicPr>
          <p:cNvPr id="19" name="Bildobjekt 18">
            <a:extLst>
              <a:ext uri="{FF2B5EF4-FFF2-40B4-BE49-F238E27FC236}">
                <a16:creationId xmlns:a16="http://schemas.microsoft.com/office/drawing/2014/main" id="{84D2372C-709C-4061-A0B8-943881FC1AD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863852" y="3420939"/>
            <a:ext cx="216000" cy="216000"/>
          </a:xfrm>
          <a:prstGeom prst="rect">
            <a:avLst/>
          </a:prstGeom>
        </p:spPr>
      </p:pic>
      <p:pic>
        <p:nvPicPr>
          <p:cNvPr id="21" name="Bildobjekt 20">
            <a:extLst>
              <a:ext uri="{FF2B5EF4-FFF2-40B4-BE49-F238E27FC236}">
                <a16:creationId xmlns:a16="http://schemas.microsoft.com/office/drawing/2014/main" id="{D993E56D-6481-49DB-98CC-DDD1C364DA9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8585" y="3198813"/>
            <a:ext cx="216000" cy="216000"/>
          </a:xfrm>
          <a:prstGeom prst="rect">
            <a:avLst/>
          </a:prstGeom>
        </p:spPr>
      </p:pic>
      <p:grpSp>
        <p:nvGrpSpPr>
          <p:cNvPr id="52" name="Grupp 51">
            <a:extLst>
              <a:ext uri="{FF2B5EF4-FFF2-40B4-BE49-F238E27FC236}">
                <a16:creationId xmlns:a16="http://schemas.microsoft.com/office/drawing/2014/main" id="{52817382-BCED-4B9E-B859-FBF5E389401A}"/>
              </a:ext>
            </a:extLst>
          </p:cNvPr>
          <p:cNvGrpSpPr/>
          <p:nvPr userDrawn="1"/>
        </p:nvGrpSpPr>
        <p:grpSpPr>
          <a:xfrm>
            <a:off x="839178" y="1805784"/>
            <a:ext cx="1471195" cy="616631"/>
            <a:chOff x="172879" y="1822520"/>
            <a:chExt cx="1471195" cy="616631"/>
          </a:xfrm>
        </p:grpSpPr>
        <p:sp>
          <p:nvSpPr>
            <p:cNvPr id="37" name="Rektangel 36">
              <a:extLst>
                <a:ext uri="{FF2B5EF4-FFF2-40B4-BE49-F238E27FC236}">
                  <a16:creationId xmlns:a16="http://schemas.microsoft.com/office/drawing/2014/main" id="{B281E919-76A3-42DB-A5D8-2B768FFE7EF5}"/>
                </a:ext>
              </a:extLst>
            </p:cNvPr>
            <p:cNvSpPr/>
            <p:nvPr userDrawn="1"/>
          </p:nvSpPr>
          <p:spPr>
            <a:xfrm>
              <a:off x="172879" y="1822520"/>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8" name="Bildobjekt 37">
              <a:extLst>
                <a:ext uri="{FF2B5EF4-FFF2-40B4-BE49-F238E27FC236}">
                  <a16:creationId xmlns:a16="http://schemas.microsoft.com/office/drawing/2014/main" id="{84F2F8D4-C6DE-4996-8C39-CB656D8D79F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88473" y="2059040"/>
              <a:ext cx="1040004" cy="133693"/>
            </a:xfrm>
            <a:prstGeom prst="rect">
              <a:avLst/>
            </a:prstGeom>
          </p:spPr>
        </p:pic>
      </p:grpSp>
      <p:grpSp>
        <p:nvGrpSpPr>
          <p:cNvPr id="50" name="Grupp 49">
            <a:extLst>
              <a:ext uri="{FF2B5EF4-FFF2-40B4-BE49-F238E27FC236}">
                <a16:creationId xmlns:a16="http://schemas.microsoft.com/office/drawing/2014/main" id="{5B8CFF1D-5A6B-4CAC-9A48-F3479A6EA137}"/>
              </a:ext>
            </a:extLst>
          </p:cNvPr>
          <p:cNvGrpSpPr/>
          <p:nvPr userDrawn="1"/>
        </p:nvGrpSpPr>
        <p:grpSpPr>
          <a:xfrm>
            <a:off x="839178" y="3205404"/>
            <a:ext cx="1471195" cy="616631"/>
            <a:chOff x="2648224" y="1822520"/>
            <a:chExt cx="1471195" cy="616631"/>
          </a:xfrm>
        </p:grpSpPr>
        <p:sp>
          <p:nvSpPr>
            <p:cNvPr id="39" name="Rektangel 38">
              <a:extLst>
                <a:ext uri="{FF2B5EF4-FFF2-40B4-BE49-F238E27FC236}">
                  <a16:creationId xmlns:a16="http://schemas.microsoft.com/office/drawing/2014/main" id="{684188FF-8BC7-4F04-8C46-41FBFF0A131A}"/>
                </a:ext>
              </a:extLst>
            </p:cNvPr>
            <p:cNvSpPr/>
            <p:nvPr userDrawn="1"/>
          </p:nvSpPr>
          <p:spPr>
            <a:xfrm>
              <a:off x="2648224" y="1822520"/>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0" name="Bildobjekt 39" descr="En bild som visar objekt&#10;&#10;Automatiskt genererad beskrivning">
              <a:extLst>
                <a:ext uri="{FF2B5EF4-FFF2-40B4-BE49-F238E27FC236}">
                  <a16:creationId xmlns:a16="http://schemas.microsoft.com/office/drawing/2014/main" id="{C4D28EBA-DF45-4E5A-93A5-FBE6240B863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002635" y="1955578"/>
              <a:ext cx="754869" cy="359973"/>
            </a:xfrm>
            <a:prstGeom prst="rect">
              <a:avLst/>
            </a:prstGeom>
          </p:spPr>
        </p:pic>
      </p:grpSp>
      <p:grpSp>
        <p:nvGrpSpPr>
          <p:cNvPr id="53" name="Grupp 52">
            <a:extLst>
              <a:ext uri="{FF2B5EF4-FFF2-40B4-BE49-F238E27FC236}">
                <a16:creationId xmlns:a16="http://schemas.microsoft.com/office/drawing/2014/main" id="{4AFB924D-1FC8-4979-92F6-847A830416B0}"/>
              </a:ext>
            </a:extLst>
          </p:cNvPr>
          <p:cNvGrpSpPr/>
          <p:nvPr userDrawn="1"/>
        </p:nvGrpSpPr>
        <p:grpSpPr>
          <a:xfrm>
            <a:off x="846680" y="2505594"/>
            <a:ext cx="1471195" cy="616631"/>
            <a:chOff x="5123569" y="1822520"/>
            <a:chExt cx="1471195" cy="616631"/>
          </a:xfrm>
        </p:grpSpPr>
        <p:sp>
          <p:nvSpPr>
            <p:cNvPr id="41" name="Rektangel 40">
              <a:extLst>
                <a:ext uri="{FF2B5EF4-FFF2-40B4-BE49-F238E27FC236}">
                  <a16:creationId xmlns:a16="http://schemas.microsoft.com/office/drawing/2014/main" id="{7B1E6A05-BBF0-4C58-AB8D-AA068639BED9}"/>
                </a:ext>
              </a:extLst>
            </p:cNvPr>
            <p:cNvSpPr/>
            <p:nvPr userDrawn="1"/>
          </p:nvSpPr>
          <p:spPr>
            <a:xfrm>
              <a:off x="5123569" y="1822520"/>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2" name="Bildobjekt 41" descr="En bild som visar objekt&#10;&#10;Automatiskt genererad beskrivning">
              <a:extLst>
                <a:ext uri="{FF2B5EF4-FFF2-40B4-BE49-F238E27FC236}">
                  <a16:creationId xmlns:a16="http://schemas.microsoft.com/office/drawing/2014/main" id="{80A58ADD-FBB2-4469-8B13-0B6EF02ECEB4}"/>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l="-4998" t="-11097" b="-10890"/>
            <a:stretch/>
          </p:blipFill>
          <p:spPr>
            <a:xfrm>
              <a:off x="5295703" y="1947293"/>
              <a:ext cx="1126926" cy="357188"/>
            </a:xfrm>
            <a:prstGeom prst="rect">
              <a:avLst/>
            </a:prstGeom>
          </p:spPr>
        </p:pic>
      </p:grpSp>
      <p:grpSp>
        <p:nvGrpSpPr>
          <p:cNvPr id="54" name="Grupp 53">
            <a:extLst>
              <a:ext uri="{FF2B5EF4-FFF2-40B4-BE49-F238E27FC236}">
                <a16:creationId xmlns:a16="http://schemas.microsoft.com/office/drawing/2014/main" id="{D5039D8B-3F93-4B02-AF83-B44D1CFC8435}"/>
              </a:ext>
            </a:extLst>
          </p:cNvPr>
          <p:cNvGrpSpPr/>
          <p:nvPr userDrawn="1"/>
        </p:nvGrpSpPr>
        <p:grpSpPr>
          <a:xfrm>
            <a:off x="846574" y="5278464"/>
            <a:ext cx="1471195" cy="616631"/>
            <a:chOff x="172879" y="3799102"/>
            <a:chExt cx="1471195" cy="616631"/>
          </a:xfrm>
        </p:grpSpPr>
        <p:sp>
          <p:nvSpPr>
            <p:cNvPr id="43" name="Rektangel 42">
              <a:extLst>
                <a:ext uri="{FF2B5EF4-FFF2-40B4-BE49-F238E27FC236}">
                  <a16:creationId xmlns:a16="http://schemas.microsoft.com/office/drawing/2014/main" id="{9C76820C-772D-4B15-81CB-13A73A14046B}"/>
                </a:ext>
              </a:extLst>
            </p:cNvPr>
            <p:cNvSpPr/>
            <p:nvPr userDrawn="1"/>
          </p:nvSpPr>
          <p:spPr>
            <a:xfrm>
              <a:off x="172879" y="3799102"/>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4" name="Bildobjekt 43">
              <a:extLst>
                <a:ext uri="{FF2B5EF4-FFF2-40B4-BE49-F238E27FC236}">
                  <a16:creationId xmlns:a16="http://schemas.microsoft.com/office/drawing/2014/main" id="{18D2F28C-EBFC-4195-8FAA-C989A7755EDA}"/>
                </a:ext>
              </a:extLst>
            </p:cNvPr>
            <p:cNvPicPr>
              <a:picLocks noChangeAspect="1"/>
            </p:cNvPicPr>
            <p:nvPr userDrawn="1"/>
          </p:nvPicPr>
          <p:blipFill rotWithShape="1">
            <a:blip r:embed="rId12" cstate="screen">
              <a:grayscl/>
              <a:extLst>
                <a:ext uri="{28A0092B-C50C-407E-A947-70E740481C1C}">
                  <a14:useLocalDpi xmlns:a14="http://schemas.microsoft.com/office/drawing/2010/main"/>
                </a:ext>
              </a:extLst>
            </a:blip>
            <a:srcRect l="-3451" t="-6117" b="-18354"/>
            <a:stretch/>
          </p:blipFill>
          <p:spPr>
            <a:xfrm>
              <a:off x="437757" y="3930035"/>
              <a:ext cx="941437" cy="379808"/>
            </a:xfrm>
            <a:prstGeom prst="rect">
              <a:avLst/>
            </a:prstGeom>
          </p:spPr>
        </p:pic>
      </p:grpSp>
      <p:grpSp>
        <p:nvGrpSpPr>
          <p:cNvPr id="51" name="Grupp 50">
            <a:extLst>
              <a:ext uri="{FF2B5EF4-FFF2-40B4-BE49-F238E27FC236}">
                <a16:creationId xmlns:a16="http://schemas.microsoft.com/office/drawing/2014/main" id="{5FF885B1-D447-45F4-A3BB-C84FDBFC6672}"/>
              </a:ext>
            </a:extLst>
          </p:cNvPr>
          <p:cNvGrpSpPr/>
          <p:nvPr userDrawn="1"/>
        </p:nvGrpSpPr>
        <p:grpSpPr>
          <a:xfrm>
            <a:off x="846576" y="4583501"/>
            <a:ext cx="1471195" cy="616631"/>
            <a:chOff x="2644473" y="3799102"/>
            <a:chExt cx="1471195" cy="616631"/>
          </a:xfrm>
        </p:grpSpPr>
        <p:sp>
          <p:nvSpPr>
            <p:cNvPr id="45" name="Rektangel 44">
              <a:extLst>
                <a:ext uri="{FF2B5EF4-FFF2-40B4-BE49-F238E27FC236}">
                  <a16:creationId xmlns:a16="http://schemas.microsoft.com/office/drawing/2014/main" id="{7329C15C-35C3-4A40-A477-0D8DFAAA7A40}"/>
                </a:ext>
              </a:extLst>
            </p:cNvPr>
            <p:cNvSpPr/>
            <p:nvPr userDrawn="1"/>
          </p:nvSpPr>
          <p:spPr>
            <a:xfrm>
              <a:off x="2644473" y="3799102"/>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7" name="Bildobjekt 46" descr="En bild som visar clipart&#10;&#10;Automatiskt genererad beskrivning">
              <a:extLst>
                <a:ext uri="{FF2B5EF4-FFF2-40B4-BE49-F238E27FC236}">
                  <a16:creationId xmlns:a16="http://schemas.microsoft.com/office/drawing/2014/main" id="{880B1FD6-FA5F-423C-B10D-34BC086E1CA5}"/>
                </a:ext>
              </a:extLst>
            </p:cNvPr>
            <p:cNvPicPr>
              <a:picLocks noChangeAspect="1"/>
            </p:cNvPicPr>
            <p:nvPr userDrawn="1"/>
          </p:nvPicPr>
          <p:blipFill>
            <a:blip r:embed="rId13" cstate="screen">
              <a:grayscl/>
              <a:extLst>
                <a:ext uri="{28A0092B-C50C-407E-A947-70E740481C1C}">
                  <a14:useLocalDpi xmlns:a14="http://schemas.microsoft.com/office/drawing/2010/main"/>
                </a:ext>
              </a:extLst>
            </a:blip>
            <a:stretch>
              <a:fillRect/>
            </a:stretch>
          </p:blipFill>
          <p:spPr>
            <a:xfrm>
              <a:off x="2892824" y="3978784"/>
              <a:ext cx="974491" cy="257265"/>
            </a:xfrm>
            <a:prstGeom prst="rect">
              <a:avLst/>
            </a:prstGeom>
          </p:spPr>
        </p:pic>
      </p:grpSp>
      <p:grpSp>
        <p:nvGrpSpPr>
          <p:cNvPr id="49" name="Grupp 48">
            <a:extLst>
              <a:ext uri="{FF2B5EF4-FFF2-40B4-BE49-F238E27FC236}">
                <a16:creationId xmlns:a16="http://schemas.microsoft.com/office/drawing/2014/main" id="{205AD4B4-5FCF-4613-9878-F000AE856F1A}"/>
              </a:ext>
            </a:extLst>
          </p:cNvPr>
          <p:cNvGrpSpPr/>
          <p:nvPr userDrawn="1"/>
        </p:nvGrpSpPr>
        <p:grpSpPr>
          <a:xfrm>
            <a:off x="846574" y="3888064"/>
            <a:ext cx="1471195" cy="616631"/>
            <a:chOff x="5123569" y="3799102"/>
            <a:chExt cx="1471195" cy="616631"/>
          </a:xfrm>
        </p:grpSpPr>
        <p:sp>
          <p:nvSpPr>
            <p:cNvPr id="46" name="Rektangel 45">
              <a:extLst>
                <a:ext uri="{FF2B5EF4-FFF2-40B4-BE49-F238E27FC236}">
                  <a16:creationId xmlns:a16="http://schemas.microsoft.com/office/drawing/2014/main" id="{ACE00FA1-14E2-41F3-929D-21B861ED6EB1}"/>
                </a:ext>
              </a:extLst>
            </p:cNvPr>
            <p:cNvSpPr/>
            <p:nvPr userDrawn="1"/>
          </p:nvSpPr>
          <p:spPr>
            <a:xfrm>
              <a:off x="5123569" y="3799102"/>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8" name="Bildobjekt 47">
              <a:extLst>
                <a:ext uri="{FF2B5EF4-FFF2-40B4-BE49-F238E27FC236}">
                  <a16:creationId xmlns:a16="http://schemas.microsoft.com/office/drawing/2014/main" id="{04D6225B-1368-4E95-8D55-7264AA1BC213}"/>
                </a:ext>
              </a:extLst>
            </p:cNvPr>
            <p:cNvPicPr>
              <a:picLocks noChangeAspect="1"/>
            </p:cNvPicPr>
            <p:nvPr userDrawn="1"/>
          </p:nvPicPr>
          <p:blipFill>
            <a:blip r:embed="rId14" cstate="screen">
              <a:grayscl/>
              <a:extLst>
                <a:ext uri="{28A0092B-C50C-407E-A947-70E740481C1C}">
                  <a14:useLocalDpi xmlns:a14="http://schemas.microsoft.com/office/drawing/2010/main"/>
                </a:ext>
              </a:extLst>
            </a:blip>
            <a:stretch>
              <a:fillRect/>
            </a:stretch>
          </p:blipFill>
          <p:spPr>
            <a:xfrm>
              <a:off x="5655227" y="3881526"/>
              <a:ext cx="407877" cy="453620"/>
            </a:xfrm>
            <a:prstGeom prst="rect">
              <a:avLst/>
            </a:prstGeom>
          </p:spPr>
        </p:pic>
      </p:grpSp>
      <p:sp>
        <p:nvSpPr>
          <p:cNvPr id="55" name="textruta 54">
            <a:extLst>
              <a:ext uri="{FF2B5EF4-FFF2-40B4-BE49-F238E27FC236}">
                <a16:creationId xmlns:a16="http://schemas.microsoft.com/office/drawing/2014/main" id="{93F02110-256A-4A8A-9090-D6D8CDAFA05E}"/>
              </a:ext>
            </a:extLst>
          </p:cNvPr>
          <p:cNvSpPr txBox="1"/>
          <p:nvPr userDrawn="1"/>
        </p:nvSpPr>
        <p:spPr>
          <a:xfrm>
            <a:off x="2488663" y="1918022"/>
            <a:ext cx="37257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latin typeface="Franklin Gothic Book" panose="020B0503020102020204" pitchFamily="34" charset="0"/>
              </a:rPr>
              <a:t>Energy </a:t>
            </a:r>
            <a:r>
              <a:rPr lang="sv-SE" sz="1600" dirty="0" err="1">
                <a:latin typeface="Franklin Gothic Book" panose="020B0503020102020204" pitchFamily="34" charset="0"/>
              </a:rPr>
              <a:t>Infrastructure</a:t>
            </a:r>
            <a:r>
              <a:rPr lang="sv-SE" sz="1600" dirty="0">
                <a:latin typeface="Franklin Gothic Book" panose="020B0503020102020204" pitchFamily="34" charset="0"/>
              </a:rPr>
              <a:t> Consulting AB</a:t>
            </a:r>
          </a:p>
        </p:txBody>
      </p:sp>
      <p:sp>
        <p:nvSpPr>
          <p:cNvPr id="56" name="textruta 55">
            <a:extLst>
              <a:ext uri="{FF2B5EF4-FFF2-40B4-BE49-F238E27FC236}">
                <a16:creationId xmlns:a16="http://schemas.microsoft.com/office/drawing/2014/main" id="{3CE098BF-3F2F-43EC-B40A-43664A918DC2}"/>
              </a:ext>
            </a:extLst>
          </p:cNvPr>
          <p:cNvSpPr txBox="1"/>
          <p:nvPr userDrawn="1"/>
        </p:nvSpPr>
        <p:spPr>
          <a:xfrm>
            <a:off x="2488663" y="2628811"/>
            <a:ext cx="3725704" cy="338554"/>
          </a:xfrm>
          <a:prstGeom prst="rect">
            <a:avLst/>
          </a:prstGeom>
          <a:noFill/>
        </p:spPr>
        <p:txBody>
          <a:bodyPr wrap="square" rtlCol="0">
            <a:spAutoFit/>
          </a:bodyPr>
          <a:lstStyle/>
          <a:p>
            <a:pPr lvl="0" algn="l"/>
            <a:r>
              <a:rPr lang="sv-SE" sz="1600" dirty="0"/>
              <a:t>Linjeutrustning i Sverige AB</a:t>
            </a:r>
          </a:p>
        </p:txBody>
      </p:sp>
      <p:sp>
        <p:nvSpPr>
          <p:cNvPr id="57" name="textruta 56">
            <a:extLst>
              <a:ext uri="{FF2B5EF4-FFF2-40B4-BE49-F238E27FC236}">
                <a16:creationId xmlns:a16="http://schemas.microsoft.com/office/drawing/2014/main" id="{5A91EE98-CB0D-4E5D-A5C0-C9EAFDA379E6}"/>
              </a:ext>
            </a:extLst>
          </p:cNvPr>
          <p:cNvSpPr txBox="1"/>
          <p:nvPr userDrawn="1"/>
        </p:nvSpPr>
        <p:spPr>
          <a:xfrm>
            <a:off x="2488663" y="3339600"/>
            <a:ext cx="3725704" cy="338554"/>
          </a:xfrm>
          <a:prstGeom prst="rect">
            <a:avLst/>
          </a:prstGeom>
          <a:noFill/>
        </p:spPr>
        <p:txBody>
          <a:bodyPr wrap="square" rtlCol="0">
            <a:spAutoFit/>
          </a:bodyPr>
          <a:lstStyle/>
          <a:p>
            <a:pPr lvl="0" algn="l"/>
            <a:r>
              <a:rPr lang="sv-SE" sz="1600" dirty="0"/>
              <a:t>Sahlins Sweden AB</a:t>
            </a:r>
          </a:p>
        </p:txBody>
      </p:sp>
      <p:sp>
        <p:nvSpPr>
          <p:cNvPr id="58" name="textruta 57">
            <a:extLst>
              <a:ext uri="{FF2B5EF4-FFF2-40B4-BE49-F238E27FC236}">
                <a16:creationId xmlns:a16="http://schemas.microsoft.com/office/drawing/2014/main" id="{CD441393-75AA-4DEB-B020-88B6BF2C4A90}"/>
              </a:ext>
            </a:extLst>
          </p:cNvPr>
          <p:cNvSpPr txBox="1"/>
          <p:nvPr userDrawn="1"/>
        </p:nvSpPr>
        <p:spPr>
          <a:xfrm>
            <a:off x="2488663" y="4016229"/>
            <a:ext cx="3725704" cy="338554"/>
          </a:xfrm>
          <a:prstGeom prst="rect">
            <a:avLst/>
          </a:prstGeom>
          <a:noFill/>
        </p:spPr>
        <p:txBody>
          <a:bodyPr wrap="square" rtlCol="0">
            <a:spAutoFit/>
          </a:bodyPr>
          <a:lstStyle/>
          <a:p>
            <a:pPr lvl="0" algn="l"/>
            <a:r>
              <a:rPr lang="sv-SE" sz="1600" dirty="0"/>
              <a:t>Kryss Fastigheter AB</a:t>
            </a:r>
          </a:p>
        </p:txBody>
      </p:sp>
      <p:sp>
        <p:nvSpPr>
          <p:cNvPr id="59" name="textruta 58">
            <a:extLst>
              <a:ext uri="{FF2B5EF4-FFF2-40B4-BE49-F238E27FC236}">
                <a16:creationId xmlns:a16="http://schemas.microsoft.com/office/drawing/2014/main" id="{91F680DB-4968-4EEB-B03B-8772206025DD}"/>
              </a:ext>
            </a:extLst>
          </p:cNvPr>
          <p:cNvSpPr txBox="1"/>
          <p:nvPr userDrawn="1"/>
        </p:nvSpPr>
        <p:spPr>
          <a:xfrm>
            <a:off x="2488663" y="4711665"/>
            <a:ext cx="3725704" cy="338554"/>
          </a:xfrm>
          <a:prstGeom prst="rect">
            <a:avLst/>
          </a:prstGeom>
          <a:noFill/>
        </p:spPr>
        <p:txBody>
          <a:bodyPr wrap="square" rtlCol="0">
            <a:spAutoFit/>
          </a:bodyPr>
          <a:lstStyle/>
          <a:p>
            <a:pPr lvl="0" algn="l"/>
            <a:r>
              <a:rPr lang="sv-SE" sz="1600" dirty="0"/>
              <a:t>Jönköpings Industrigolv AB</a:t>
            </a:r>
          </a:p>
        </p:txBody>
      </p:sp>
      <p:sp>
        <p:nvSpPr>
          <p:cNvPr id="60" name="textruta 59">
            <a:extLst>
              <a:ext uri="{FF2B5EF4-FFF2-40B4-BE49-F238E27FC236}">
                <a16:creationId xmlns:a16="http://schemas.microsoft.com/office/drawing/2014/main" id="{042CBFA8-97A6-4094-A373-49F0104E8F0E}"/>
              </a:ext>
            </a:extLst>
          </p:cNvPr>
          <p:cNvSpPr txBox="1"/>
          <p:nvPr userDrawn="1"/>
        </p:nvSpPr>
        <p:spPr>
          <a:xfrm>
            <a:off x="2488663" y="5409703"/>
            <a:ext cx="3725704" cy="338554"/>
          </a:xfrm>
          <a:prstGeom prst="rect">
            <a:avLst/>
          </a:prstGeom>
          <a:noFill/>
        </p:spPr>
        <p:txBody>
          <a:bodyPr wrap="square" rtlCol="0">
            <a:spAutoFit/>
          </a:bodyPr>
          <a:lstStyle/>
          <a:p>
            <a:pPr lvl="0" algn="l"/>
            <a:r>
              <a:rPr lang="sv-SE" sz="1600" dirty="0" err="1"/>
              <a:t>Ecopole</a:t>
            </a:r>
            <a:r>
              <a:rPr lang="sv-SE" sz="1600" dirty="0"/>
              <a:t> AB</a:t>
            </a:r>
          </a:p>
        </p:txBody>
      </p:sp>
      <p:sp>
        <p:nvSpPr>
          <p:cNvPr id="61" name="textruta 60">
            <a:extLst>
              <a:ext uri="{FF2B5EF4-FFF2-40B4-BE49-F238E27FC236}">
                <a16:creationId xmlns:a16="http://schemas.microsoft.com/office/drawing/2014/main" id="{422FD22B-7527-4F28-9E27-689279E5E3CA}"/>
              </a:ext>
            </a:extLst>
          </p:cNvPr>
          <p:cNvSpPr txBox="1"/>
          <p:nvPr userDrawn="1"/>
        </p:nvSpPr>
        <p:spPr>
          <a:xfrm>
            <a:off x="0" y="870082"/>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3200" spc="300" dirty="0">
                <a:latin typeface="Franklin Gothic Book" panose="020B0503020102020204" pitchFamily="34" charset="0"/>
              </a:rPr>
              <a:t>KONCERNEN</a:t>
            </a:r>
          </a:p>
        </p:txBody>
      </p:sp>
    </p:spTree>
    <p:extLst>
      <p:ext uri="{BB962C8B-B14F-4D97-AF65-F5344CB8AC3E}">
        <p14:creationId xmlns:p14="http://schemas.microsoft.com/office/powerpoint/2010/main" val="104608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y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46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k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2F84665A-C06F-474A-8F02-3E447CEAF380}"/>
              </a:ext>
            </a:extLst>
          </p:cNvPr>
          <p:cNvSpPr/>
          <p:nvPr userDrawn="1"/>
        </p:nvSpPr>
        <p:spPr>
          <a:xfrm>
            <a:off x="0" y="0"/>
            <a:ext cx="12192000" cy="6858000"/>
          </a:xfrm>
          <a:prstGeom prst="rect">
            <a:avLst/>
          </a:prstGeom>
          <a:solidFill>
            <a:schemeClr val="tx1">
              <a:lumMod val="95000"/>
              <a:lumOff val="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700">
              <a:latin typeface="Franklin Gothic Book" panose="020B0503020102020204" pitchFamily="34" charset="0"/>
            </a:endParaRPr>
          </a:p>
        </p:txBody>
      </p:sp>
      <p:pic>
        <p:nvPicPr>
          <p:cNvPr id="6" name="Bildobjekt 5">
            <a:extLst>
              <a:ext uri="{FF2B5EF4-FFF2-40B4-BE49-F238E27FC236}">
                <a16:creationId xmlns:a16="http://schemas.microsoft.com/office/drawing/2014/main" id="{4A757247-5BDB-47AF-8DC3-A7D049E863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9701" y="825353"/>
            <a:ext cx="3002893" cy="3002893"/>
          </a:xfrm>
          <a:prstGeom prst="rect">
            <a:avLst/>
          </a:prstGeom>
          <a:ln>
            <a:noFill/>
          </a:ln>
          <a:effectLst>
            <a:outerShdw blurRad="190500" algn="tl" rotWithShape="0">
              <a:srgbClr val="000000">
                <a:alpha val="70000"/>
              </a:srgbClr>
            </a:outerShdw>
          </a:effectLst>
        </p:spPr>
      </p:pic>
      <p:sp>
        <p:nvSpPr>
          <p:cNvPr id="7" name="textruta 6">
            <a:extLst>
              <a:ext uri="{FF2B5EF4-FFF2-40B4-BE49-F238E27FC236}">
                <a16:creationId xmlns:a16="http://schemas.microsoft.com/office/drawing/2014/main" id="{7496A76E-5B10-4BA0-A194-87EBEFFED3F5}"/>
              </a:ext>
            </a:extLst>
          </p:cNvPr>
          <p:cNvSpPr txBox="1"/>
          <p:nvPr userDrawn="1"/>
        </p:nvSpPr>
        <p:spPr>
          <a:xfrm>
            <a:off x="9600611" y="4918356"/>
            <a:ext cx="1630680" cy="307777"/>
          </a:xfrm>
          <a:prstGeom prst="rect">
            <a:avLst/>
          </a:prstGeom>
          <a:noFill/>
        </p:spPr>
        <p:txBody>
          <a:bodyPr wrap="square" rtlCol="0">
            <a:spAutoFit/>
          </a:bodyPr>
          <a:lstStyle/>
          <a:p>
            <a:pPr algn="ctr"/>
            <a:r>
              <a:rPr lang="sv-SE" sz="1400" dirty="0">
                <a:solidFill>
                  <a:prstClr val="white"/>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www.sahlins.com</a:t>
            </a:r>
            <a:endParaRPr lang="sv-SE" sz="1400" dirty="0">
              <a:solidFill>
                <a:prstClr val="white"/>
              </a:solidFill>
              <a:latin typeface="Franklin Gothic Book" panose="020B0503020102020204" pitchFamily="34" charset="0"/>
            </a:endParaRPr>
          </a:p>
        </p:txBody>
      </p:sp>
      <p:sp>
        <p:nvSpPr>
          <p:cNvPr id="8" name="textruta 7">
            <a:extLst>
              <a:ext uri="{FF2B5EF4-FFF2-40B4-BE49-F238E27FC236}">
                <a16:creationId xmlns:a16="http://schemas.microsoft.com/office/drawing/2014/main" id="{210141D6-C5B8-421F-944B-D2B581146291}"/>
              </a:ext>
            </a:extLst>
          </p:cNvPr>
          <p:cNvSpPr txBox="1"/>
          <p:nvPr userDrawn="1"/>
        </p:nvSpPr>
        <p:spPr>
          <a:xfrm>
            <a:off x="6565273" y="4918356"/>
            <a:ext cx="2092753" cy="307777"/>
          </a:xfrm>
          <a:prstGeom prst="rect">
            <a:avLst/>
          </a:prstGeom>
          <a:noFill/>
        </p:spPr>
        <p:txBody>
          <a:bodyPr wrap="square" rtlCol="0">
            <a:spAutoFit/>
          </a:bodyPr>
          <a:lstStyle/>
          <a:p>
            <a:pPr algn="ctr"/>
            <a:r>
              <a:rPr lang="sv-SE" sz="1400" dirty="0">
                <a:solidFill>
                  <a:prstClr val="white"/>
                </a:solidFill>
                <a:latin typeface="Franklin Gothic Book" panose="020B0503020102020204" pitchFamily="34" charset="0"/>
                <a:hlinkClick r:id="rId5">
                  <a:extLst>
                    <a:ext uri="{A12FA001-AC4F-418D-AE19-62706E023703}">
                      <ahyp:hlinkClr xmlns:ahyp="http://schemas.microsoft.com/office/drawing/2018/hyperlinkcolor" val="tx"/>
                    </a:ext>
                  </a:extLst>
                </a:hlinkClick>
              </a:rPr>
              <a:t>www.linjeutrustning.se</a:t>
            </a:r>
            <a:endParaRPr lang="sv-SE" sz="1400" dirty="0">
              <a:solidFill>
                <a:prstClr val="white"/>
              </a:solidFill>
              <a:latin typeface="Franklin Gothic Book" panose="020B0503020102020204" pitchFamily="34" charset="0"/>
            </a:endParaRPr>
          </a:p>
        </p:txBody>
      </p:sp>
      <p:sp>
        <p:nvSpPr>
          <p:cNvPr id="9" name="textruta 8">
            <a:extLst>
              <a:ext uri="{FF2B5EF4-FFF2-40B4-BE49-F238E27FC236}">
                <a16:creationId xmlns:a16="http://schemas.microsoft.com/office/drawing/2014/main" id="{309B74B0-DB3C-4511-8686-BFDDC8943725}"/>
              </a:ext>
            </a:extLst>
          </p:cNvPr>
          <p:cNvSpPr txBox="1"/>
          <p:nvPr userDrawn="1"/>
        </p:nvSpPr>
        <p:spPr>
          <a:xfrm>
            <a:off x="3844417" y="4915993"/>
            <a:ext cx="2092753" cy="307777"/>
          </a:xfrm>
          <a:prstGeom prst="rect">
            <a:avLst/>
          </a:prstGeom>
          <a:noFill/>
        </p:spPr>
        <p:txBody>
          <a:bodyPr wrap="square" rtlCol="0">
            <a:spAutoFit/>
          </a:bodyPr>
          <a:lstStyle/>
          <a:p>
            <a:pPr algn="ctr"/>
            <a:r>
              <a:rPr lang="sv-SE" sz="1400" dirty="0">
                <a:solidFill>
                  <a:prstClr val="white"/>
                </a:solidFill>
                <a:latin typeface="Franklin Gothic Book" panose="020B0503020102020204" pitchFamily="34" charset="0"/>
                <a:hlinkClick r:id="rId6">
                  <a:extLst>
                    <a:ext uri="{A12FA001-AC4F-418D-AE19-62706E023703}">
                      <ahyp:hlinkClr xmlns:ahyp="http://schemas.microsoft.com/office/drawing/2018/hyperlinkcolor" val="tx"/>
                    </a:ext>
                  </a:extLst>
                </a:hlinkClick>
              </a:rPr>
              <a:t>www.enicon.se</a:t>
            </a:r>
            <a:endParaRPr lang="sv-SE" sz="1400" dirty="0">
              <a:solidFill>
                <a:prstClr val="white"/>
              </a:solidFill>
              <a:latin typeface="Franklin Gothic Book" panose="020B0503020102020204" pitchFamily="34" charset="0"/>
            </a:endParaRPr>
          </a:p>
        </p:txBody>
      </p:sp>
      <p:sp>
        <p:nvSpPr>
          <p:cNvPr id="10" name="textruta 9">
            <a:extLst>
              <a:ext uri="{FF2B5EF4-FFF2-40B4-BE49-F238E27FC236}">
                <a16:creationId xmlns:a16="http://schemas.microsoft.com/office/drawing/2014/main" id="{3BC8EB6C-1B7B-47DE-9CF2-4C330D0B1DAF}"/>
              </a:ext>
            </a:extLst>
          </p:cNvPr>
          <p:cNvSpPr txBox="1"/>
          <p:nvPr userDrawn="1"/>
        </p:nvSpPr>
        <p:spPr>
          <a:xfrm>
            <a:off x="1137892" y="4915992"/>
            <a:ext cx="2092753" cy="307777"/>
          </a:xfrm>
          <a:prstGeom prst="rect">
            <a:avLst/>
          </a:prstGeom>
          <a:noFill/>
        </p:spPr>
        <p:txBody>
          <a:bodyPr wrap="square" rtlCol="0">
            <a:spAutoFit/>
          </a:bodyPr>
          <a:lstStyle/>
          <a:p>
            <a:pPr algn="ctr"/>
            <a:r>
              <a:rPr lang="sv-SE" sz="1400" dirty="0">
                <a:solidFill>
                  <a:prstClr val="white"/>
                </a:solidFill>
                <a:latin typeface="Franklin Gothic Book" panose="020B0503020102020204" pitchFamily="34" charset="0"/>
                <a:hlinkClick r:id="rId7">
                  <a:extLst>
                    <a:ext uri="{A12FA001-AC4F-418D-AE19-62706E023703}">
                      <ahyp:hlinkClr xmlns:ahyp="http://schemas.microsoft.com/office/drawing/2018/hyperlinkcolor" val="tx"/>
                    </a:ext>
                  </a:extLst>
                </a:hlinkClick>
              </a:rPr>
              <a:t>www.kryssinvest.se</a:t>
            </a:r>
            <a:endParaRPr lang="sv-SE" sz="1400" dirty="0">
              <a:solidFill>
                <a:prstClr val="white"/>
              </a:solidFill>
              <a:latin typeface="Franklin Gothic Book" panose="020B0503020102020204" pitchFamily="34" charset="0"/>
            </a:endParaRPr>
          </a:p>
        </p:txBody>
      </p:sp>
      <p:pic>
        <p:nvPicPr>
          <p:cNvPr id="11" name="Bildobjekt 10" descr="En bild som visar clipart&#10;&#10;Automatiskt genererad beskrivning">
            <a:extLst>
              <a:ext uri="{FF2B5EF4-FFF2-40B4-BE49-F238E27FC236}">
                <a16:creationId xmlns:a16="http://schemas.microsoft.com/office/drawing/2014/main" id="{BE5DF562-2B39-4506-99F7-FBBC347AA10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844417" y="4221037"/>
            <a:ext cx="1672111" cy="260908"/>
          </a:xfrm>
          <a:prstGeom prst="rect">
            <a:avLst/>
          </a:prstGeom>
        </p:spPr>
      </p:pic>
      <p:pic>
        <p:nvPicPr>
          <p:cNvPr id="12" name="Bildobjekt 11" descr="En bild som visar clipart&#10;&#10;Automatiskt genererad beskrivning">
            <a:extLst>
              <a:ext uri="{FF2B5EF4-FFF2-40B4-BE49-F238E27FC236}">
                <a16:creationId xmlns:a16="http://schemas.microsoft.com/office/drawing/2014/main" id="{F7A36A6E-AD3A-4858-A634-BEF7B86079A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530362" y="4232089"/>
            <a:ext cx="2039275" cy="226777"/>
          </a:xfrm>
          <a:prstGeom prst="rect">
            <a:avLst/>
          </a:prstGeom>
        </p:spPr>
      </p:pic>
      <p:pic>
        <p:nvPicPr>
          <p:cNvPr id="13" name="Bildobjekt 12" descr="En bild som visar clipart&#10;&#10;Automatiskt genererad beskrivning">
            <a:extLst>
              <a:ext uri="{FF2B5EF4-FFF2-40B4-BE49-F238E27FC236}">
                <a16:creationId xmlns:a16="http://schemas.microsoft.com/office/drawing/2014/main" id="{648D2EC3-0586-4CD0-A6AC-6429818F6FC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609470" y="4032686"/>
            <a:ext cx="1254422" cy="625582"/>
          </a:xfrm>
          <a:prstGeom prst="rect">
            <a:avLst/>
          </a:prstGeom>
        </p:spPr>
      </p:pic>
      <p:pic>
        <p:nvPicPr>
          <p:cNvPr id="14" name="Bild 13" descr="Kuvert">
            <a:extLst>
              <a:ext uri="{FF2B5EF4-FFF2-40B4-BE49-F238E27FC236}">
                <a16:creationId xmlns:a16="http://schemas.microsoft.com/office/drawing/2014/main" id="{3999104F-2450-468A-8132-A90A8F31B160}"/>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60709" y="5332561"/>
            <a:ext cx="367404" cy="367404"/>
          </a:xfrm>
          <a:prstGeom prst="rect">
            <a:avLst/>
          </a:prstGeom>
        </p:spPr>
      </p:pic>
      <p:pic>
        <p:nvPicPr>
          <p:cNvPr id="15" name="Bild 14" descr="Hemma">
            <a:extLst>
              <a:ext uri="{FF2B5EF4-FFF2-40B4-BE49-F238E27FC236}">
                <a16:creationId xmlns:a16="http://schemas.microsoft.com/office/drawing/2014/main" id="{F5A47831-A5A7-408A-B952-17C4D0DD1E9C}"/>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60709" y="4888284"/>
            <a:ext cx="367403" cy="367403"/>
          </a:xfrm>
          <a:prstGeom prst="rect">
            <a:avLst/>
          </a:prstGeom>
        </p:spPr>
      </p:pic>
      <p:sp>
        <p:nvSpPr>
          <p:cNvPr id="16" name="textruta 15">
            <a:hlinkClick r:id="rId15"/>
            <a:extLst>
              <a:ext uri="{FF2B5EF4-FFF2-40B4-BE49-F238E27FC236}">
                <a16:creationId xmlns:a16="http://schemas.microsoft.com/office/drawing/2014/main" id="{EB58CA47-6BBD-48BD-AF4C-D84533E9EDE5}"/>
              </a:ext>
            </a:extLst>
          </p:cNvPr>
          <p:cNvSpPr txBox="1"/>
          <p:nvPr userDrawn="1"/>
        </p:nvSpPr>
        <p:spPr>
          <a:xfrm>
            <a:off x="9600611" y="5338299"/>
            <a:ext cx="1630680" cy="307777"/>
          </a:xfrm>
          <a:prstGeom prst="rect">
            <a:avLst/>
          </a:prstGeom>
          <a:noFill/>
        </p:spPr>
        <p:txBody>
          <a:bodyPr wrap="square" rtlCol="0">
            <a:spAutoFit/>
          </a:bodyPr>
          <a:lstStyle/>
          <a:p>
            <a:pPr algn="ctr"/>
            <a:r>
              <a:rPr lang="sv-SE" sz="1400" dirty="0">
                <a:solidFill>
                  <a:schemeClr val="bg1"/>
                </a:solidFill>
                <a:latin typeface="Franklin Gothic Book" panose="020B0503020102020204" pitchFamily="34" charset="0"/>
                <a:hlinkClick r:id="rId15">
                  <a:extLst>
                    <a:ext uri="{A12FA001-AC4F-418D-AE19-62706E023703}">
                      <ahyp:hlinkClr xmlns:ahyp="http://schemas.microsoft.com/office/drawing/2018/hyperlinkcolor" val="tx"/>
                    </a:ext>
                  </a:extLst>
                </a:hlinkClick>
              </a:rPr>
              <a:t>info@sahlins.com</a:t>
            </a:r>
            <a:endParaRPr lang="sv-SE" sz="1400" dirty="0">
              <a:solidFill>
                <a:schemeClr val="bg1"/>
              </a:solidFill>
              <a:latin typeface="Franklin Gothic Book" panose="020B0503020102020204" pitchFamily="34" charset="0"/>
            </a:endParaRPr>
          </a:p>
        </p:txBody>
      </p:sp>
      <p:sp>
        <p:nvSpPr>
          <p:cNvPr id="17" name="textruta 16">
            <a:extLst>
              <a:ext uri="{FF2B5EF4-FFF2-40B4-BE49-F238E27FC236}">
                <a16:creationId xmlns:a16="http://schemas.microsoft.com/office/drawing/2014/main" id="{8617BC41-C5B8-4E26-9E1F-4998E6B5CBB4}"/>
              </a:ext>
            </a:extLst>
          </p:cNvPr>
          <p:cNvSpPr txBox="1"/>
          <p:nvPr userDrawn="1"/>
        </p:nvSpPr>
        <p:spPr>
          <a:xfrm>
            <a:off x="6565273" y="5338299"/>
            <a:ext cx="2092753" cy="307777"/>
          </a:xfrm>
          <a:prstGeom prst="rect">
            <a:avLst/>
          </a:prstGeom>
          <a:noFill/>
        </p:spPr>
        <p:txBody>
          <a:bodyPr wrap="square" rtlCol="0">
            <a:spAutoFit/>
          </a:bodyPr>
          <a:lstStyle/>
          <a:p>
            <a:pPr algn="ctr"/>
            <a:r>
              <a:rPr lang="sv-SE" sz="1400" dirty="0">
                <a:solidFill>
                  <a:schemeClr val="bg1"/>
                </a:solidFill>
                <a:latin typeface="Franklin Gothic Book" panose="020B0503020102020204" pitchFamily="34" charset="0"/>
                <a:hlinkClick r:id="rId16">
                  <a:extLst>
                    <a:ext uri="{A12FA001-AC4F-418D-AE19-62706E023703}">
                      <ahyp:hlinkClr xmlns:ahyp="http://schemas.microsoft.com/office/drawing/2018/hyperlinkcolor" val="tx"/>
                    </a:ext>
                  </a:extLst>
                </a:hlinkClick>
              </a:rPr>
              <a:t>info@linjeutrustning.se</a:t>
            </a:r>
            <a:endParaRPr lang="sv-SE" sz="1400" dirty="0">
              <a:solidFill>
                <a:schemeClr val="bg1"/>
              </a:solidFill>
              <a:latin typeface="Franklin Gothic Book" panose="020B0503020102020204" pitchFamily="34" charset="0"/>
            </a:endParaRPr>
          </a:p>
        </p:txBody>
      </p:sp>
      <p:sp>
        <p:nvSpPr>
          <p:cNvPr id="18" name="textruta 17">
            <a:extLst>
              <a:ext uri="{FF2B5EF4-FFF2-40B4-BE49-F238E27FC236}">
                <a16:creationId xmlns:a16="http://schemas.microsoft.com/office/drawing/2014/main" id="{3435039B-E14A-4559-925E-D189B1F59507}"/>
              </a:ext>
            </a:extLst>
          </p:cNvPr>
          <p:cNvSpPr txBox="1"/>
          <p:nvPr userDrawn="1"/>
        </p:nvSpPr>
        <p:spPr>
          <a:xfrm>
            <a:off x="3844417" y="5335936"/>
            <a:ext cx="2092753" cy="307777"/>
          </a:xfrm>
          <a:prstGeom prst="rect">
            <a:avLst/>
          </a:prstGeom>
          <a:noFill/>
        </p:spPr>
        <p:txBody>
          <a:bodyPr wrap="square" rtlCol="0">
            <a:spAutoFit/>
          </a:bodyPr>
          <a:lstStyle/>
          <a:p>
            <a:pPr algn="ctr"/>
            <a:r>
              <a:rPr lang="sv-SE" sz="1400" dirty="0">
                <a:solidFill>
                  <a:schemeClr val="bg1"/>
                </a:solidFill>
                <a:latin typeface="Franklin Gothic Book" panose="020B0503020102020204" pitchFamily="34" charset="0"/>
                <a:hlinkClick r:id="rId17">
                  <a:extLst>
                    <a:ext uri="{A12FA001-AC4F-418D-AE19-62706E023703}">
                      <ahyp:hlinkClr xmlns:ahyp="http://schemas.microsoft.com/office/drawing/2018/hyperlinkcolor" val="tx"/>
                    </a:ext>
                  </a:extLst>
                </a:hlinkClick>
              </a:rPr>
              <a:t>info@enicon.se</a:t>
            </a:r>
            <a:endParaRPr lang="sv-SE" sz="1400" dirty="0">
              <a:solidFill>
                <a:schemeClr val="bg1"/>
              </a:solidFill>
              <a:latin typeface="Franklin Gothic Book" panose="020B0503020102020204" pitchFamily="34" charset="0"/>
            </a:endParaRPr>
          </a:p>
        </p:txBody>
      </p:sp>
      <p:sp>
        <p:nvSpPr>
          <p:cNvPr id="19" name="textruta 18">
            <a:extLst>
              <a:ext uri="{FF2B5EF4-FFF2-40B4-BE49-F238E27FC236}">
                <a16:creationId xmlns:a16="http://schemas.microsoft.com/office/drawing/2014/main" id="{420343A1-21B4-4D14-8F09-D4C0B0681E81}"/>
              </a:ext>
            </a:extLst>
          </p:cNvPr>
          <p:cNvSpPr txBox="1"/>
          <p:nvPr userDrawn="1"/>
        </p:nvSpPr>
        <p:spPr>
          <a:xfrm>
            <a:off x="1137892" y="5335935"/>
            <a:ext cx="2092753" cy="307777"/>
          </a:xfrm>
          <a:prstGeom prst="rect">
            <a:avLst/>
          </a:prstGeom>
          <a:noFill/>
        </p:spPr>
        <p:txBody>
          <a:bodyPr wrap="square" rtlCol="0">
            <a:spAutoFit/>
          </a:bodyPr>
          <a:lstStyle/>
          <a:p>
            <a:pPr algn="ctr"/>
            <a:r>
              <a:rPr lang="sv-SE" sz="1400" dirty="0">
                <a:solidFill>
                  <a:schemeClr val="bg1"/>
                </a:solidFill>
                <a:latin typeface="Franklin Gothic Book" panose="020B0503020102020204" pitchFamily="34" charset="0"/>
                <a:hlinkClick r:id="rId18">
                  <a:extLst>
                    <a:ext uri="{A12FA001-AC4F-418D-AE19-62706E023703}">
                      <ahyp:hlinkClr xmlns:ahyp="http://schemas.microsoft.com/office/drawing/2018/hyperlinkcolor" val="tx"/>
                    </a:ext>
                  </a:extLst>
                </a:hlinkClick>
              </a:rPr>
              <a:t>info@kryssinvest.se</a:t>
            </a:r>
            <a:endParaRPr lang="sv-SE" sz="1400" dirty="0">
              <a:solidFill>
                <a:schemeClr val="bg1"/>
              </a:solidFill>
              <a:latin typeface="Franklin Gothic Book" panose="020B0503020102020204" pitchFamily="34" charset="0"/>
            </a:endParaRPr>
          </a:p>
        </p:txBody>
      </p:sp>
      <p:pic>
        <p:nvPicPr>
          <p:cNvPr id="22" name="Bild 21" descr="Kuvert">
            <a:extLst>
              <a:ext uri="{FF2B5EF4-FFF2-40B4-BE49-F238E27FC236}">
                <a16:creationId xmlns:a16="http://schemas.microsoft.com/office/drawing/2014/main" id="{FBB29C91-C7E1-4C1F-8946-01C6FDA5475C}"/>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844416" y="5332561"/>
            <a:ext cx="367404" cy="367404"/>
          </a:xfrm>
          <a:prstGeom prst="rect">
            <a:avLst/>
          </a:prstGeom>
        </p:spPr>
      </p:pic>
      <p:pic>
        <p:nvPicPr>
          <p:cNvPr id="23" name="Bild 22" descr="Hemma">
            <a:extLst>
              <a:ext uri="{FF2B5EF4-FFF2-40B4-BE49-F238E27FC236}">
                <a16:creationId xmlns:a16="http://schemas.microsoft.com/office/drawing/2014/main" id="{B2AF7E28-94FA-4876-9513-3160CA4804EE}"/>
              </a:ext>
            </a:extLst>
          </p:cNvPr>
          <p:cNvPicPr>
            <a:picLocks noChangeAspect="1"/>
          </p:cNvPicPr>
          <p:nvPr userDrawn="1"/>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844416" y="4888284"/>
            <a:ext cx="367403" cy="367403"/>
          </a:xfrm>
          <a:prstGeom prst="rect">
            <a:avLst/>
          </a:prstGeom>
        </p:spPr>
      </p:pic>
      <p:pic>
        <p:nvPicPr>
          <p:cNvPr id="24" name="Bild 23" descr="Kuvert">
            <a:extLst>
              <a:ext uri="{FF2B5EF4-FFF2-40B4-BE49-F238E27FC236}">
                <a16:creationId xmlns:a16="http://schemas.microsoft.com/office/drawing/2014/main" id="{9DC59BF8-9C47-469B-8E3A-373FBE7DE1EB}"/>
              </a:ext>
            </a:extLst>
          </p:cNvPr>
          <p:cNvPicPr>
            <a:picLocks noChangeAspect="1"/>
          </p:cNvPicPr>
          <p:nvPr userDrawn="1"/>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6280145" y="5332561"/>
            <a:ext cx="367404" cy="367404"/>
          </a:xfrm>
          <a:prstGeom prst="rect">
            <a:avLst/>
          </a:prstGeom>
        </p:spPr>
      </p:pic>
      <p:pic>
        <p:nvPicPr>
          <p:cNvPr id="25" name="Bild 24" descr="Hemma">
            <a:extLst>
              <a:ext uri="{FF2B5EF4-FFF2-40B4-BE49-F238E27FC236}">
                <a16:creationId xmlns:a16="http://schemas.microsoft.com/office/drawing/2014/main" id="{4D476E09-B29F-4155-92B0-002214FB6BD5}"/>
              </a:ext>
            </a:extLst>
          </p:cNvPr>
          <p:cNvPicPr>
            <a:picLocks noChangeAspect="1"/>
          </p:cNvPicPr>
          <p:nvPr userDrawn="1"/>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280145" y="4888284"/>
            <a:ext cx="367403" cy="367403"/>
          </a:xfrm>
          <a:prstGeom prst="rect">
            <a:avLst/>
          </a:prstGeom>
        </p:spPr>
      </p:pic>
      <p:pic>
        <p:nvPicPr>
          <p:cNvPr id="26" name="Bild 25" descr="Kuvert">
            <a:extLst>
              <a:ext uri="{FF2B5EF4-FFF2-40B4-BE49-F238E27FC236}">
                <a16:creationId xmlns:a16="http://schemas.microsoft.com/office/drawing/2014/main" id="{FED800A6-2C90-4DD6-97AA-5587E68BB5E9}"/>
              </a:ext>
            </a:extLst>
          </p:cNvPr>
          <p:cNvPicPr>
            <a:picLocks noChangeAspect="1"/>
          </p:cNvPicPr>
          <p:nvPr userDrawn="1"/>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9298113" y="5332561"/>
            <a:ext cx="367404" cy="367404"/>
          </a:xfrm>
          <a:prstGeom prst="rect">
            <a:avLst/>
          </a:prstGeom>
        </p:spPr>
      </p:pic>
      <p:pic>
        <p:nvPicPr>
          <p:cNvPr id="27" name="Bild 26" descr="Hemma">
            <a:extLst>
              <a:ext uri="{FF2B5EF4-FFF2-40B4-BE49-F238E27FC236}">
                <a16:creationId xmlns:a16="http://schemas.microsoft.com/office/drawing/2014/main" id="{BA32B050-8455-4E42-82D2-395A499B8BC1}"/>
              </a:ext>
            </a:extLst>
          </p:cNvPr>
          <p:cNvPicPr>
            <a:picLocks noChangeAspect="1"/>
          </p:cNvPicPr>
          <p:nvPr userDrawn="1"/>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9298113" y="4888284"/>
            <a:ext cx="367403" cy="367403"/>
          </a:xfrm>
          <a:prstGeom prst="rect">
            <a:avLst/>
          </a:prstGeom>
        </p:spPr>
      </p:pic>
      <p:pic>
        <p:nvPicPr>
          <p:cNvPr id="28" name="Bildobjekt 27" descr="En bild som visar clipart&#10;&#10;Automatiskt genererad beskrivning">
            <a:extLst>
              <a:ext uri="{FF2B5EF4-FFF2-40B4-BE49-F238E27FC236}">
                <a16:creationId xmlns:a16="http://schemas.microsoft.com/office/drawing/2014/main" id="{208FA5BF-6327-4A18-A9C5-14D8369E0670}"/>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587470" y="4045512"/>
            <a:ext cx="879558" cy="599930"/>
          </a:xfrm>
          <a:prstGeom prst="rect">
            <a:avLst/>
          </a:prstGeom>
        </p:spPr>
      </p:pic>
    </p:spTree>
    <p:extLst>
      <p:ext uri="{BB962C8B-B14F-4D97-AF65-F5344CB8AC3E}">
        <p14:creationId xmlns:p14="http://schemas.microsoft.com/office/powerpoint/2010/main" val="34920521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y slide Sahlins">
    <p:spTree>
      <p:nvGrpSpPr>
        <p:cNvPr id="1" name=""/>
        <p:cNvGrpSpPr/>
        <p:nvPr/>
      </p:nvGrpSpPr>
      <p:grpSpPr>
        <a:xfrm>
          <a:off x="0" y="0"/>
          <a:ext cx="0" cy="0"/>
          <a:chOff x="0" y="0"/>
          <a:chExt cx="0" cy="0"/>
        </a:xfrm>
      </p:grpSpPr>
      <p:pic>
        <p:nvPicPr>
          <p:cNvPr id="4" name="Bildobjekt 3" descr="En bild som visar objekt&#10;&#10;Automatiskt genererad beskrivning">
            <a:extLst>
              <a:ext uri="{FF2B5EF4-FFF2-40B4-BE49-F238E27FC236}">
                <a16:creationId xmlns:a16="http://schemas.microsoft.com/office/drawing/2014/main" id="{0A473E5D-2E14-4E2A-9BC1-09840D57FB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90105" y="176933"/>
            <a:ext cx="811790" cy="387117"/>
          </a:xfrm>
          <a:prstGeom prst="rect">
            <a:avLst/>
          </a:prstGeom>
        </p:spPr>
      </p:pic>
      <p:sp>
        <p:nvSpPr>
          <p:cNvPr id="6" name="Platshållare för text 5">
            <a:extLst>
              <a:ext uri="{FF2B5EF4-FFF2-40B4-BE49-F238E27FC236}">
                <a16:creationId xmlns:a16="http://schemas.microsoft.com/office/drawing/2014/main" id="{ECD205D2-D7BD-4DE5-873B-8D93B18AA1C6}"/>
              </a:ext>
            </a:extLst>
          </p:cNvPr>
          <p:cNvSpPr>
            <a:spLocks noGrp="1"/>
          </p:cNvSpPr>
          <p:nvPr>
            <p:ph type="body" sz="quarter" idx="10" hasCustomPrompt="1"/>
          </p:nvPr>
        </p:nvSpPr>
        <p:spPr>
          <a:xfrm>
            <a:off x="0" y="892335"/>
            <a:ext cx="12192000" cy="599929"/>
          </a:xfrm>
        </p:spPr>
        <p:txBody>
          <a:bodyPr anchor="ctr">
            <a:noAutofit/>
          </a:bodyPr>
          <a:lstStyle>
            <a:lvl1pPr algn="ctr">
              <a:defRPr sz="3200" b="1" spc="300">
                <a:latin typeface="Franklin Gothic Book" panose="020B0503020102020204" pitchFamily="34" charset="0"/>
              </a:defRPr>
            </a:lvl1pPr>
          </a:lstStyle>
          <a:p>
            <a:pPr lvl="0"/>
            <a:r>
              <a:rPr lang="sv-SE" dirty="0"/>
              <a:t>Klicka här för att ange rubrik</a:t>
            </a:r>
          </a:p>
        </p:txBody>
      </p:sp>
      <p:sp>
        <p:nvSpPr>
          <p:cNvPr id="8" name="Platshållare för text 7">
            <a:extLst>
              <a:ext uri="{FF2B5EF4-FFF2-40B4-BE49-F238E27FC236}">
                <a16:creationId xmlns:a16="http://schemas.microsoft.com/office/drawing/2014/main" id="{FC2887EE-57BC-4A53-8706-9610CE94DBC2}"/>
              </a:ext>
            </a:extLst>
          </p:cNvPr>
          <p:cNvSpPr>
            <a:spLocks noGrp="1"/>
          </p:cNvSpPr>
          <p:nvPr>
            <p:ph type="body" sz="quarter" idx="11"/>
          </p:nvPr>
        </p:nvSpPr>
        <p:spPr>
          <a:xfrm>
            <a:off x="5264150" y="2226109"/>
            <a:ext cx="5672138" cy="2668587"/>
          </a:xfrm>
        </p:spPr>
        <p:txBody>
          <a:bodyPr/>
          <a:lstStyle>
            <a:lvl1pPr>
              <a:defRPr sz="2400" b="1">
                <a:latin typeface="Franklin Gothic Book" panose="020B0503020102020204" pitchFamily="34" charset="0"/>
              </a:defRPr>
            </a:lvl1pPr>
            <a:lvl2pPr>
              <a:defRPr sz="2000">
                <a:latin typeface="Franklin Gothic Book" panose="020B0503020102020204" pitchFamily="34" charset="0"/>
              </a:defRPr>
            </a:lvl2pPr>
            <a:lvl3pPr>
              <a:defRPr sz="1800">
                <a:latin typeface="Franklin Gothic Book" panose="020B0503020102020204" pitchFamily="34" charset="0"/>
              </a:defRPr>
            </a:lvl3pPr>
            <a:lvl4pPr>
              <a:defRPr sz="16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1E690D38-AB49-4E8D-BAF4-C02D49FFFBC3}"/>
              </a:ext>
            </a:extLst>
          </p:cNvPr>
          <p:cNvSpPr>
            <a:spLocks noGrp="1"/>
          </p:cNvSpPr>
          <p:nvPr>
            <p:ph type="pic" sz="quarter" idx="12"/>
          </p:nvPr>
        </p:nvSpPr>
        <p:spPr>
          <a:xfrm>
            <a:off x="1255712" y="2225532"/>
            <a:ext cx="3444875" cy="2668586"/>
          </a:xfrm>
        </p:spPr>
        <p:txBody>
          <a:bodyPr/>
          <a:lstStyle>
            <a:lvl1pPr marL="0" indent="0">
              <a:buNone/>
              <a:defRPr/>
            </a:lvl1pPr>
          </a:lstStyle>
          <a:p>
            <a:endParaRPr lang="sv-SE" dirty="0"/>
          </a:p>
        </p:txBody>
      </p:sp>
    </p:spTree>
    <p:extLst>
      <p:ext uri="{BB962C8B-B14F-4D97-AF65-F5344CB8AC3E}">
        <p14:creationId xmlns:p14="http://schemas.microsoft.com/office/powerpoint/2010/main" val="130972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BA4CF18-F043-4CEF-B9D3-FE2590AC74A5}"/>
              </a:ext>
            </a:extLst>
          </p:cNvPr>
          <p:cNvSpPr>
            <a:spLocks noGrp="1"/>
          </p:cNvSpPr>
          <p:nvPr>
            <p:ph type="title"/>
          </p:nvPr>
        </p:nvSpPr>
        <p:spPr>
          <a:xfrm>
            <a:off x="838200" y="991402"/>
            <a:ext cx="10515600" cy="621966"/>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5F89341-F0DC-42C2-8A11-DCFC4ECEE443}"/>
              </a:ext>
            </a:extLst>
          </p:cNvPr>
          <p:cNvSpPr>
            <a:spLocks noGrp="1"/>
          </p:cNvSpPr>
          <p:nvPr>
            <p:ph type="body" idx="1"/>
          </p:nvPr>
        </p:nvSpPr>
        <p:spPr>
          <a:xfrm>
            <a:off x="838200" y="2233061"/>
            <a:ext cx="10515600" cy="3734602"/>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28547015"/>
      </p:ext>
    </p:extLst>
  </p:cSld>
  <p:clrMap bg1="dk1" tx1="lt1" bg2="dk2" tx2="lt2" accent1="accent1" accent2="accent2" accent3="accent3" accent4="accent4" accent5="accent5" accent6="accent6" hlink="hlink" folHlink="folHlink"/>
  <p:sldLayoutIdLst>
    <p:sldLayoutId id="2147483649" r:id="rId1"/>
    <p:sldLayoutId id="2147483667" r:id="rId2"/>
    <p:sldLayoutId id="2147483669" r:id="rId3"/>
    <p:sldLayoutId id="2147483668" r:id="rId4"/>
    <p:sldLayoutId id="2147483670" r:id="rId5"/>
    <p:sldLayoutId id="2147483671" r:id="rId6"/>
    <p:sldLayoutId id="2147483673" r:id="rId7"/>
    <p:sldLayoutId id="2147483672" r:id="rId8"/>
    <p:sldLayoutId id="2147483660" r:id="rId9"/>
    <p:sldLayoutId id="2147483661" r:id="rId10"/>
    <p:sldLayoutId id="2147483662" r:id="rId11"/>
    <p:sldLayoutId id="2147483664" r:id="rId12"/>
  </p:sldLayoutIdLst>
  <p:txStyles>
    <p:titleStyle>
      <a:lvl1pPr algn="ctr" defTabSz="914400" rtl="0" eaLnBrk="1" latinLnBrk="0" hangingPunct="1">
        <a:lnSpc>
          <a:spcPct val="90000"/>
        </a:lnSpc>
        <a:spcBef>
          <a:spcPct val="0"/>
        </a:spcBef>
        <a:buNone/>
        <a:defRPr sz="3200" b="1" kern="1200" spc="3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0.png"/><Relationship Id="rId1" Type="http://schemas.openxmlformats.org/officeDocument/2006/relationships/slideLayout" Target="../slideLayouts/slideLayout10.xml"/><Relationship Id="rId5" Type="http://schemas.microsoft.com/office/2007/relationships/hdphoto" Target="../media/hdphoto6.wdp"/><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microsoft.com/office/2007/relationships/hdphoto" Target="../media/hdphoto3.wdp"/><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9.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1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9.xml"/><Relationship Id="rId1" Type="http://schemas.openxmlformats.org/officeDocument/2006/relationships/video" Target="https://www.youtube.com/embed/RuJhSrkiG0s?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9.xml"/><Relationship Id="rId5" Type="http://schemas.openxmlformats.org/officeDocument/2006/relationships/image" Target="../media/image73.jpeg"/><Relationship Id="rId4" Type="http://schemas.openxmlformats.org/officeDocument/2006/relationships/image" Target="../media/image7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ahlins.com/sv/aterforsaljare/" TargetMode="External"/><Relationship Id="rId2" Type="http://schemas.openxmlformats.org/officeDocument/2006/relationships/image" Target="../media/image74.png"/><Relationship Id="rId1" Type="http://schemas.openxmlformats.org/officeDocument/2006/relationships/slideLayout" Target="../slideLayouts/slideLayout9.xml"/><Relationship Id="rId5" Type="http://schemas.openxmlformats.org/officeDocument/2006/relationships/image" Target="../media/image57.sv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microsoft.com/office/2007/relationships/hdphoto" Target="../media/hdphoto3.wdp"/><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7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1.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www.linjeutrustning.se/projektcontainer/" TargetMode="External"/><Relationship Id="rId2" Type="http://schemas.openxmlformats.org/officeDocument/2006/relationships/image" Target="../media/image82.png"/><Relationship Id="rId1" Type="http://schemas.openxmlformats.org/officeDocument/2006/relationships/slideLayout" Target="../slideLayouts/slideLayout11.xml"/><Relationship Id="rId5" Type="http://schemas.openxmlformats.org/officeDocument/2006/relationships/image" Target="../media/image57.sv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1.xml"/><Relationship Id="rId4" Type="http://schemas.microsoft.com/office/2007/relationships/hdphoto" Target="../media/hdphoto9.wdp"/></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microsoft.com/office/2007/relationships/hdphoto" Target="../media/hdphoto3.wdp"/><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microsoft.com/office/2007/relationships/hdphoto" Target="../media/hdphoto3.wdp"/><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enicon.se/utbildning" TargetMode="External"/><Relationship Id="rId2" Type="http://schemas.openxmlformats.org/officeDocument/2006/relationships/image" Target="../media/image55.jpeg"/><Relationship Id="rId1" Type="http://schemas.openxmlformats.org/officeDocument/2006/relationships/slideLayout" Target="../slideLayouts/slideLayout10.xml"/><Relationship Id="rId5" Type="http://schemas.openxmlformats.org/officeDocument/2006/relationships/image" Target="../media/image57.svg"/><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12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4DAD6D1-17FE-47F4-A5B3-6E511F0CB1BF}"/>
              </a:ext>
            </a:extLst>
          </p:cNvPr>
          <p:cNvSpPr>
            <a:spLocks noGrp="1"/>
          </p:cNvSpPr>
          <p:nvPr>
            <p:ph type="body" sz="quarter" idx="10"/>
          </p:nvPr>
        </p:nvSpPr>
        <p:spPr/>
        <p:txBody>
          <a:bodyPr/>
          <a:lstStyle/>
          <a:p>
            <a:pPr marL="0" indent="0">
              <a:buNone/>
            </a:pPr>
            <a:r>
              <a:rPr lang="sv-SE" dirty="0"/>
              <a:t>TJÄNSTEUTBUD</a:t>
            </a:r>
          </a:p>
        </p:txBody>
      </p:sp>
      <p:sp>
        <p:nvSpPr>
          <p:cNvPr id="7" name="textruta 6">
            <a:extLst>
              <a:ext uri="{FF2B5EF4-FFF2-40B4-BE49-F238E27FC236}">
                <a16:creationId xmlns:a16="http://schemas.microsoft.com/office/drawing/2014/main" id="{88F28DC5-82DC-4840-8479-E298A37CE08E}"/>
              </a:ext>
            </a:extLst>
          </p:cNvPr>
          <p:cNvSpPr txBox="1"/>
          <p:nvPr/>
        </p:nvSpPr>
        <p:spPr>
          <a:xfrm>
            <a:off x="99231" y="2114026"/>
            <a:ext cx="2327515" cy="369332"/>
          </a:xfrm>
          <a:prstGeom prst="rect">
            <a:avLst/>
          </a:prstGeom>
          <a:noFill/>
        </p:spPr>
        <p:txBody>
          <a:bodyPr wrap="square" rtlCol="0">
            <a:spAutoFit/>
          </a:bodyPr>
          <a:lstStyle/>
          <a:p>
            <a:pPr algn="ctr"/>
            <a:r>
              <a:rPr lang="sv-SE" b="1" dirty="0">
                <a:latin typeface="Franklin Gothic Book" panose="020B0503020102020204" pitchFamily="34" charset="0"/>
              </a:rPr>
              <a:t>DISTRIBUTIONSNÄT</a:t>
            </a:r>
          </a:p>
        </p:txBody>
      </p:sp>
      <p:sp>
        <p:nvSpPr>
          <p:cNvPr id="8" name="textruta 7">
            <a:extLst>
              <a:ext uri="{FF2B5EF4-FFF2-40B4-BE49-F238E27FC236}">
                <a16:creationId xmlns:a16="http://schemas.microsoft.com/office/drawing/2014/main" id="{21698559-22C9-448A-92AC-339440926A9D}"/>
              </a:ext>
            </a:extLst>
          </p:cNvPr>
          <p:cNvSpPr txBox="1"/>
          <p:nvPr/>
        </p:nvSpPr>
        <p:spPr>
          <a:xfrm>
            <a:off x="2487823" y="2114026"/>
            <a:ext cx="2327515" cy="646331"/>
          </a:xfrm>
          <a:prstGeom prst="rect">
            <a:avLst/>
          </a:prstGeom>
          <a:noFill/>
        </p:spPr>
        <p:txBody>
          <a:bodyPr wrap="square" rtlCol="0">
            <a:spAutoFit/>
          </a:bodyPr>
          <a:lstStyle/>
          <a:p>
            <a:pPr algn="ctr"/>
            <a:r>
              <a:rPr lang="sv-SE" b="1" dirty="0">
                <a:latin typeface="Franklin Gothic Book" panose="020B0503020102020204" pitchFamily="34" charset="0"/>
              </a:rPr>
              <a:t>STATIONER &amp; STÄLLVERK</a:t>
            </a:r>
          </a:p>
        </p:txBody>
      </p:sp>
      <p:sp>
        <p:nvSpPr>
          <p:cNvPr id="13" name="textruta 12">
            <a:extLst>
              <a:ext uri="{FF2B5EF4-FFF2-40B4-BE49-F238E27FC236}">
                <a16:creationId xmlns:a16="http://schemas.microsoft.com/office/drawing/2014/main" id="{7657DB17-3783-4B51-8F83-A9F04A6E9C06}"/>
              </a:ext>
            </a:extLst>
          </p:cNvPr>
          <p:cNvSpPr txBox="1"/>
          <p:nvPr/>
        </p:nvSpPr>
        <p:spPr>
          <a:xfrm>
            <a:off x="6699941" y="2114026"/>
            <a:ext cx="2327515" cy="369332"/>
          </a:xfrm>
          <a:prstGeom prst="rect">
            <a:avLst/>
          </a:prstGeom>
          <a:noFill/>
        </p:spPr>
        <p:txBody>
          <a:bodyPr wrap="square" rtlCol="0">
            <a:spAutoFit/>
          </a:bodyPr>
          <a:lstStyle/>
          <a:p>
            <a:pPr algn="ctr"/>
            <a:r>
              <a:rPr lang="sv-SE" b="1" dirty="0">
                <a:latin typeface="Franklin Gothic Book" panose="020B0503020102020204" pitchFamily="34" charset="0"/>
              </a:rPr>
              <a:t>UTBILDNING</a:t>
            </a:r>
            <a:endParaRPr lang="sv-SE" sz="1600" dirty="0">
              <a:latin typeface="Franklin Gothic Book" panose="020B0503020102020204" pitchFamily="34" charset="0"/>
            </a:endParaRPr>
          </a:p>
        </p:txBody>
      </p:sp>
      <p:sp>
        <p:nvSpPr>
          <p:cNvPr id="14" name="textruta 13">
            <a:extLst>
              <a:ext uri="{FF2B5EF4-FFF2-40B4-BE49-F238E27FC236}">
                <a16:creationId xmlns:a16="http://schemas.microsoft.com/office/drawing/2014/main" id="{9A066635-826C-4609-9387-C1C4F7E8D566}"/>
              </a:ext>
            </a:extLst>
          </p:cNvPr>
          <p:cNvSpPr txBox="1"/>
          <p:nvPr/>
        </p:nvSpPr>
        <p:spPr>
          <a:xfrm>
            <a:off x="4815338" y="2114026"/>
            <a:ext cx="1884603" cy="646331"/>
          </a:xfrm>
          <a:prstGeom prst="rect">
            <a:avLst/>
          </a:prstGeom>
          <a:noFill/>
        </p:spPr>
        <p:txBody>
          <a:bodyPr wrap="square" rtlCol="0">
            <a:spAutoFit/>
          </a:bodyPr>
          <a:lstStyle/>
          <a:p>
            <a:pPr algn="ctr"/>
            <a:r>
              <a:rPr lang="sv-SE" b="1" dirty="0">
                <a:latin typeface="Franklin Gothic Book" panose="020B0503020102020204" pitchFamily="34" charset="0"/>
              </a:rPr>
              <a:t>REGION- OCH STAMNÄT</a:t>
            </a:r>
          </a:p>
        </p:txBody>
      </p:sp>
      <p:sp>
        <p:nvSpPr>
          <p:cNvPr id="15" name="textruta 14">
            <a:extLst>
              <a:ext uri="{FF2B5EF4-FFF2-40B4-BE49-F238E27FC236}">
                <a16:creationId xmlns:a16="http://schemas.microsoft.com/office/drawing/2014/main" id="{DA8CC789-83AD-43A3-A23B-64AD43F77863}"/>
              </a:ext>
            </a:extLst>
          </p:cNvPr>
          <p:cNvSpPr txBox="1"/>
          <p:nvPr/>
        </p:nvSpPr>
        <p:spPr>
          <a:xfrm>
            <a:off x="9501878" y="2114026"/>
            <a:ext cx="1982162" cy="646331"/>
          </a:xfrm>
          <a:prstGeom prst="rect">
            <a:avLst/>
          </a:prstGeom>
          <a:noFill/>
        </p:spPr>
        <p:txBody>
          <a:bodyPr wrap="square" rtlCol="0">
            <a:spAutoFit/>
          </a:bodyPr>
          <a:lstStyle/>
          <a:p>
            <a:pPr algn="ctr"/>
            <a:r>
              <a:rPr lang="sv-SE" b="1" dirty="0">
                <a:latin typeface="Franklin Gothic Book" panose="020B0503020102020204" pitchFamily="34" charset="0"/>
              </a:rPr>
              <a:t>TILLSTÅND &amp; RÄTTIGHETER</a:t>
            </a:r>
            <a:endParaRPr lang="sv-SE" sz="1600" dirty="0">
              <a:latin typeface="Franklin Gothic Book" panose="020B0503020102020204" pitchFamily="34" charset="0"/>
            </a:endParaRPr>
          </a:p>
        </p:txBody>
      </p:sp>
      <p:sp>
        <p:nvSpPr>
          <p:cNvPr id="16" name="textruta 15">
            <a:extLst>
              <a:ext uri="{FF2B5EF4-FFF2-40B4-BE49-F238E27FC236}">
                <a16:creationId xmlns:a16="http://schemas.microsoft.com/office/drawing/2014/main" id="{55B12E0C-53D3-471E-BD4B-A3481EAEF881}"/>
              </a:ext>
            </a:extLst>
          </p:cNvPr>
          <p:cNvSpPr txBox="1"/>
          <p:nvPr/>
        </p:nvSpPr>
        <p:spPr>
          <a:xfrm>
            <a:off x="268736" y="2945022"/>
            <a:ext cx="2327515" cy="1077218"/>
          </a:xfrm>
          <a:prstGeom prst="rect">
            <a:avLst/>
          </a:prstGeom>
          <a:noFill/>
        </p:spPr>
        <p:txBody>
          <a:bodyPr wrap="square" rtlCol="0">
            <a:spAutoFit/>
          </a:bodyPr>
          <a:lstStyle/>
          <a:p>
            <a:pPr marL="285750" indent="-285750">
              <a:buFontTx/>
              <a:buChar char="-"/>
            </a:pPr>
            <a:r>
              <a:rPr lang="sv-SE" sz="1600" dirty="0">
                <a:latin typeface="Franklin Gothic Book" panose="020B0503020102020204" pitchFamily="34" charset="0"/>
              </a:rPr>
              <a:t>Beredning</a:t>
            </a:r>
          </a:p>
          <a:p>
            <a:pPr marL="285750" indent="-285750">
              <a:buFontTx/>
              <a:buChar char="-"/>
            </a:pPr>
            <a:r>
              <a:rPr lang="sv-SE" sz="1600" dirty="0">
                <a:latin typeface="Franklin Gothic Book" panose="020B0503020102020204" pitchFamily="34" charset="0"/>
              </a:rPr>
              <a:t>Projektering</a:t>
            </a:r>
          </a:p>
          <a:p>
            <a:pPr marL="285750" indent="-285750">
              <a:buFontTx/>
              <a:buChar char="-"/>
            </a:pPr>
            <a:r>
              <a:rPr lang="sv-SE" sz="1600" dirty="0">
                <a:latin typeface="Franklin Gothic Book" panose="020B0503020102020204" pitchFamily="34" charset="0"/>
              </a:rPr>
              <a:t>Projektledning</a:t>
            </a:r>
          </a:p>
          <a:p>
            <a:pPr marL="285750" indent="-285750">
              <a:buFontTx/>
              <a:buChar char="-"/>
            </a:pPr>
            <a:r>
              <a:rPr lang="sv-SE" sz="1600" dirty="0">
                <a:latin typeface="Franklin Gothic Book" panose="020B0503020102020204" pitchFamily="34" charset="0"/>
              </a:rPr>
              <a:t>Inmätning</a:t>
            </a:r>
          </a:p>
        </p:txBody>
      </p:sp>
      <p:sp>
        <p:nvSpPr>
          <p:cNvPr id="17" name="textruta 16">
            <a:extLst>
              <a:ext uri="{FF2B5EF4-FFF2-40B4-BE49-F238E27FC236}">
                <a16:creationId xmlns:a16="http://schemas.microsoft.com/office/drawing/2014/main" id="{8DB10FE3-34BF-4EAD-9DDF-FED4FAF36109}"/>
              </a:ext>
            </a:extLst>
          </p:cNvPr>
          <p:cNvSpPr txBox="1"/>
          <p:nvPr/>
        </p:nvSpPr>
        <p:spPr>
          <a:xfrm>
            <a:off x="2694600" y="2945022"/>
            <a:ext cx="2153467" cy="830997"/>
          </a:xfrm>
          <a:prstGeom prst="rect">
            <a:avLst/>
          </a:prstGeom>
          <a:noFill/>
        </p:spPr>
        <p:txBody>
          <a:bodyPr wrap="square" rtlCol="0">
            <a:spAutoFit/>
          </a:bodyPr>
          <a:lstStyle/>
          <a:p>
            <a:pPr marL="285750" indent="-285750">
              <a:buFontTx/>
              <a:buChar char="-"/>
            </a:pPr>
            <a:r>
              <a:rPr lang="sv-SE" sz="1600" dirty="0">
                <a:latin typeface="Franklin Gothic Book" panose="020B0503020102020204" pitchFamily="34" charset="0"/>
              </a:rPr>
              <a:t>Projektering</a:t>
            </a:r>
          </a:p>
          <a:p>
            <a:pPr marL="285750" indent="-285750">
              <a:buFontTx/>
              <a:buChar char="-"/>
            </a:pPr>
            <a:r>
              <a:rPr lang="sv-SE" sz="1600" dirty="0">
                <a:latin typeface="Franklin Gothic Book" panose="020B0503020102020204" pitchFamily="34" charset="0"/>
              </a:rPr>
              <a:t>Selektivplaner</a:t>
            </a:r>
          </a:p>
          <a:p>
            <a:pPr marL="285750" indent="-285750">
              <a:buFontTx/>
              <a:buChar char="-"/>
            </a:pPr>
            <a:r>
              <a:rPr lang="sv-SE" sz="1600" dirty="0">
                <a:latin typeface="Franklin Gothic Book" panose="020B0503020102020204" pitchFamily="34" charset="0"/>
              </a:rPr>
              <a:t>Konstruktion</a:t>
            </a:r>
          </a:p>
        </p:txBody>
      </p:sp>
      <p:sp>
        <p:nvSpPr>
          <p:cNvPr id="18" name="textruta 17">
            <a:extLst>
              <a:ext uri="{FF2B5EF4-FFF2-40B4-BE49-F238E27FC236}">
                <a16:creationId xmlns:a16="http://schemas.microsoft.com/office/drawing/2014/main" id="{017BF421-BA8C-4C77-B5C9-775DAE5F01A7}"/>
              </a:ext>
            </a:extLst>
          </p:cNvPr>
          <p:cNvSpPr txBox="1"/>
          <p:nvPr/>
        </p:nvSpPr>
        <p:spPr>
          <a:xfrm>
            <a:off x="4946416" y="2945022"/>
            <a:ext cx="2117787" cy="338554"/>
          </a:xfrm>
          <a:prstGeom prst="rect">
            <a:avLst/>
          </a:prstGeom>
          <a:noFill/>
        </p:spPr>
        <p:txBody>
          <a:bodyPr wrap="square" rtlCol="0">
            <a:spAutoFit/>
          </a:bodyPr>
          <a:lstStyle/>
          <a:p>
            <a:r>
              <a:rPr lang="sv-SE" sz="1600" dirty="0">
                <a:latin typeface="Franklin Gothic Book" panose="020B0503020102020204" pitchFamily="34" charset="0"/>
              </a:rPr>
              <a:t>- Projektledning</a:t>
            </a:r>
          </a:p>
        </p:txBody>
      </p:sp>
      <p:sp>
        <p:nvSpPr>
          <p:cNvPr id="19" name="textruta 18">
            <a:extLst>
              <a:ext uri="{FF2B5EF4-FFF2-40B4-BE49-F238E27FC236}">
                <a16:creationId xmlns:a16="http://schemas.microsoft.com/office/drawing/2014/main" id="{9CC4BA0F-A367-400A-AF63-AE6C03BACF7B}"/>
              </a:ext>
            </a:extLst>
          </p:cNvPr>
          <p:cNvSpPr txBox="1"/>
          <p:nvPr/>
        </p:nvSpPr>
        <p:spPr>
          <a:xfrm>
            <a:off x="7064203" y="2945022"/>
            <a:ext cx="2362517" cy="2308324"/>
          </a:xfrm>
          <a:prstGeom prst="rect">
            <a:avLst/>
          </a:prstGeom>
          <a:noFill/>
          <a:effectLst/>
        </p:spPr>
        <p:txBody>
          <a:bodyPr wrap="square" rtlCol="0">
            <a:spAutoFit/>
          </a:bodyPr>
          <a:lstStyle/>
          <a:p>
            <a:pPr marL="285750" indent="-285750">
              <a:buFontTx/>
              <a:buChar char="-"/>
            </a:pPr>
            <a:r>
              <a:rPr lang="sv-SE" sz="1600" dirty="0">
                <a:latin typeface="Franklin Gothic Book" panose="020B0503020102020204" pitchFamily="34" charset="0"/>
              </a:rPr>
              <a:t>HLR</a:t>
            </a:r>
          </a:p>
          <a:p>
            <a:pPr marL="285750" indent="-285750">
              <a:buFontTx/>
              <a:buChar char="-"/>
            </a:pPr>
            <a:r>
              <a:rPr lang="sv-SE" sz="1600" dirty="0">
                <a:latin typeface="Franklin Gothic Book" panose="020B0503020102020204" pitchFamily="34" charset="0"/>
              </a:rPr>
              <a:t>ESA</a:t>
            </a:r>
          </a:p>
          <a:p>
            <a:pPr marL="285750" indent="-285750">
              <a:buFontTx/>
              <a:buChar char="-"/>
            </a:pPr>
            <a:r>
              <a:rPr lang="sv-SE" sz="1600" dirty="0">
                <a:latin typeface="Franklin Gothic Book" panose="020B0503020102020204" pitchFamily="34" charset="0"/>
              </a:rPr>
              <a:t>AMS LSP</a:t>
            </a:r>
          </a:p>
          <a:p>
            <a:pPr marL="285750" indent="-285750">
              <a:buFontTx/>
              <a:buChar char="-"/>
            </a:pPr>
            <a:r>
              <a:rPr lang="sv-SE" sz="1600" dirty="0">
                <a:latin typeface="Franklin Gothic Book" panose="020B0503020102020204" pitchFamily="34" charset="0"/>
              </a:rPr>
              <a:t>Starkström-</a:t>
            </a:r>
            <a:br>
              <a:rPr lang="sv-SE" sz="1600" dirty="0">
                <a:latin typeface="Franklin Gothic Book" panose="020B0503020102020204" pitchFamily="34" charset="0"/>
              </a:rPr>
            </a:br>
            <a:r>
              <a:rPr lang="sv-SE" sz="1600" dirty="0">
                <a:latin typeface="Franklin Gothic Book" panose="020B0503020102020204" pitchFamily="34" charset="0"/>
              </a:rPr>
              <a:t>föreskrifter</a:t>
            </a:r>
          </a:p>
          <a:p>
            <a:pPr marL="285750" indent="-285750">
              <a:buFontTx/>
              <a:buChar char="-"/>
            </a:pPr>
            <a:r>
              <a:rPr lang="sv-SE" sz="1600" dirty="0">
                <a:latin typeface="Franklin Gothic Book" panose="020B0503020102020204" pitchFamily="34" charset="0"/>
              </a:rPr>
              <a:t>EBR Kabelförläggning</a:t>
            </a:r>
          </a:p>
          <a:p>
            <a:pPr marL="285750" indent="-285750">
              <a:buFontTx/>
              <a:buChar char="-"/>
            </a:pPr>
            <a:r>
              <a:rPr lang="sv-SE" sz="1600" dirty="0">
                <a:latin typeface="Franklin Gothic Book" panose="020B0503020102020204" pitchFamily="34" charset="0"/>
              </a:rPr>
              <a:t>Nedtagning av nödställd</a:t>
            </a:r>
          </a:p>
          <a:p>
            <a:pPr marL="285750" indent="-285750">
              <a:buFontTx/>
              <a:buChar char="-"/>
            </a:pPr>
            <a:r>
              <a:rPr lang="sv-SE" sz="1600" dirty="0">
                <a:latin typeface="Franklin Gothic Book" panose="020B0503020102020204" pitchFamily="34" charset="0"/>
              </a:rPr>
              <a:t>Fyrhjulingsutbildning</a:t>
            </a:r>
          </a:p>
        </p:txBody>
      </p:sp>
      <p:sp>
        <p:nvSpPr>
          <p:cNvPr id="20" name="textruta 19">
            <a:extLst>
              <a:ext uri="{FF2B5EF4-FFF2-40B4-BE49-F238E27FC236}">
                <a16:creationId xmlns:a16="http://schemas.microsoft.com/office/drawing/2014/main" id="{462D211E-7859-46AC-A147-9456468EE053}"/>
              </a:ext>
            </a:extLst>
          </p:cNvPr>
          <p:cNvSpPr txBox="1"/>
          <p:nvPr/>
        </p:nvSpPr>
        <p:spPr>
          <a:xfrm>
            <a:off x="9501878" y="2945022"/>
            <a:ext cx="2479236" cy="2062103"/>
          </a:xfrm>
          <a:prstGeom prst="rect">
            <a:avLst/>
          </a:prstGeom>
          <a:noFill/>
        </p:spPr>
        <p:txBody>
          <a:bodyPr wrap="square" rtlCol="0">
            <a:spAutoFit/>
          </a:bodyPr>
          <a:lstStyle/>
          <a:p>
            <a:r>
              <a:rPr lang="sv-SE" sz="1600" dirty="0">
                <a:latin typeface="Franklin Gothic Book" panose="020B0503020102020204" pitchFamily="34" charset="0"/>
              </a:rPr>
              <a:t>- Tillståndshantering </a:t>
            </a:r>
            <a:br>
              <a:rPr lang="sv-SE" sz="1600" dirty="0">
                <a:latin typeface="Franklin Gothic Book" panose="020B0503020102020204" pitchFamily="34" charset="0"/>
              </a:rPr>
            </a:br>
            <a:r>
              <a:rPr lang="sv-SE" sz="1600" dirty="0">
                <a:latin typeface="Franklin Gothic Book" panose="020B0503020102020204" pitchFamily="34" charset="0"/>
              </a:rPr>
              <a:t>  (VP, MUA, REV)</a:t>
            </a:r>
          </a:p>
          <a:p>
            <a:r>
              <a:rPr lang="sv-SE" sz="1600" dirty="0">
                <a:latin typeface="Franklin Gothic Book" panose="020B0503020102020204" pitchFamily="34" charset="0"/>
              </a:rPr>
              <a:t>- Inskrivning/Utbetalning</a:t>
            </a:r>
          </a:p>
          <a:p>
            <a:r>
              <a:rPr lang="sv-SE" sz="1600" dirty="0">
                <a:latin typeface="Franklin Gothic Book" panose="020B0503020102020204" pitchFamily="34" charset="0"/>
              </a:rPr>
              <a:t>- Dokumentation</a:t>
            </a:r>
          </a:p>
          <a:p>
            <a:r>
              <a:rPr lang="sv-SE" sz="1600" dirty="0">
                <a:latin typeface="Franklin Gothic Book" panose="020B0503020102020204" pitchFamily="34" charset="0"/>
              </a:rPr>
              <a:t>- Skogliga frågor </a:t>
            </a:r>
            <a:br>
              <a:rPr lang="sv-SE" sz="1600" dirty="0">
                <a:latin typeface="Franklin Gothic Book" panose="020B0503020102020204" pitchFamily="34" charset="0"/>
              </a:rPr>
            </a:br>
            <a:r>
              <a:rPr lang="sv-SE" sz="1600" dirty="0">
                <a:latin typeface="Franklin Gothic Book" panose="020B0503020102020204" pitchFamily="34" charset="0"/>
              </a:rPr>
              <a:t>  och skogsvärdering</a:t>
            </a:r>
          </a:p>
          <a:p>
            <a:r>
              <a:rPr lang="sv-SE" sz="1600" dirty="0">
                <a:latin typeface="Franklin Gothic Book" panose="020B0503020102020204" pitchFamily="34" charset="0"/>
              </a:rPr>
              <a:t>- MKB Utredningar</a:t>
            </a:r>
          </a:p>
          <a:p>
            <a:r>
              <a:rPr lang="sv-SE" sz="1600" dirty="0">
                <a:latin typeface="Franklin Gothic Book" panose="020B0503020102020204" pitchFamily="34" charset="0"/>
              </a:rPr>
              <a:t>- Koncessionsansökningar</a:t>
            </a:r>
          </a:p>
        </p:txBody>
      </p:sp>
    </p:spTree>
    <p:extLst>
      <p:ext uri="{BB962C8B-B14F-4D97-AF65-F5344CB8AC3E}">
        <p14:creationId xmlns:p14="http://schemas.microsoft.com/office/powerpoint/2010/main" val="660086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818692B-4981-4E0C-BC90-C694A4088AD2}"/>
              </a:ext>
            </a:extLst>
          </p:cNvPr>
          <p:cNvSpPr>
            <a:spLocks noGrp="1"/>
          </p:cNvSpPr>
          <p:nvPr>
            <p:ph type="body" sz="quarter" idx="10"/>
          </p:nvPr>
        </p:nvSpPr>
        <p:spPr/>
        <p:txBody>
          <a:bodyPr/>
          <a:lstStyle/>
          <a:p>
            <a:pPr marL="0" indent="0">
              <a:buNone/>
            </a:pPr>
            <a:r>
              <a:rPr lang="sv-SE" dirty="0"/>
              <a:t>ETABLERINGAR</a:t>
            </a:r>
          </a:p>
        </p:txBody>
      </p:sp>
      <p:sp>
        <p:nvSpPr>
          <p:cNvPr id="5" name="textruta 4">
            <a:extLst>
              <a:ext uri="{FF2B5EF4-FFF2-40B4-BE49-F238E27FC236}">
                <a16:creationId xmlns:a16="http://schemas.microsoft.com/office/drawing/2014/main" id="{D40DEB87-9581-4836-92C6-106DDA7A055E}"/>
              </a:ext>
            </a:extLst>
          </p:cNvPr>
          <p:cNvSpPr txBox="1"/>
          <p:nvPr/>
        </p:nvSpPr>
        <p:spPr>
          <a:xfrm>
            <a:off x="6450280" y="2642742"/>
            <a:ext cx="2004971" cy="461665"/>
          </a:xfrm>
          <a:prstGeom prst="rect">
            <a:avLst/>
          </a:prstGeom>
          <a:noFill/>
        </p:spPr>
        <p:txBody>
          <a:bodyPr wrap="square" rtlCol="0">
            <a:spAutoFit/>
          </a:bodyPr>
          <a:lstStyle/>
          <a:p>
            <a:r>
              <a:rPr lang="sv-SE" sz="2400" b="1" spc="300" dirty="0">
                <a:effectLst>
                  <a:outerShdw blurRad="38100" dist="38100" dir="2700000" algn="tl">
                    <a:srgbClr val="000000">
                      <a:alpha val="43137"/>
                    </a:srgbClr>
                  </a:outerShdw>
                </a:effectLst>
                <a:latin typeface="Franklin Gothic Book" panose="020B0503020102020204" pitchFamily="34" charset="0"/>
              </a:rPr>
              <a:t>BORÅS</a:t>
            </a:r>
          </a:p>
        </p:txBody>
      </p:sp>
      <p:sp>
        <p:nvSpPr>
          <p:cNvPr id="6" name="textruta 5">
            <a:extLst>
              <a:ext uri="{FF2B5EF4-FFF2-40B4-BE49-F238E27FC236}">
                <a16:creationId xmlns:a16="http://schemas.microsoft.com/office/drawing/2014/main" id="{14D5A432-24AC-465A-BFFF-1F66FCF73F1B}"/>
              </a:ext>
            </a:extLst>
          </p:cNvPr>
          <p:cNvSpPr txBox="1"/>
          <p:nvPr/>
        </p:nvSpPr>
        <p:spPr>
          <a:xfrm>
            <a:off x="6450282" y="3193106"/>
            <a:ext cx="2004971" cy="461665"/>
          </a:xfrm>
          <a:prstGeom prst="rect">
            <a:avLst/>
          </a:prstGeom>
          <a:noFill/>
        </p:spPr>
        <p:txBody>
          <a:bodyPr wrap="square" rtlCol="0">
            <a:spAutoFit/>
          </a:bodyPr>
          <a:lstStyle/>
          <a:p>
            <a:r>
              <a:rPr lang="sv-SE" sz="2400" spc="300" dirty="0">
                <a:effectLst>
                  <a:outerShdw blurRad="38100" dist="38100" dir="2700000" algn="tl">
                    <a:srgbClr val="000000">
                      <a:alpha val="43137"/>
                    </a:srgbClr>
                  </a:outerShdw>
                </a:effectLst>
                <a:latin typeface="Franklin Gothic Book" panose="020B0503020102020204" pitchFamily="34" charset="0"/>
              </a:rPr>
              <a:t>HALMSTAD</a:t>
            </a:r>
          </a:p>
        </p:txBody>
      </p:sp>
      <p:sp>
        <p:nvSpPr>
          <p:cNvPr id="7" name="textruta 6">
            <a:extLst>
              <a:ext uri="{FF2B5EF4-FFF2-40B4-BE49-F238E27FC236}">
                <a16:creationId xmlns:a16="http://schemas.microsoft.com/office/drawing/2014/main" id="{CFFD92CD-0AE1-4CED-93AD-52B1810178B5}"/>
              </a:ext>
            </a:extLst>
          </p:cNvPr>
          <p:cNvSpPr txBox="1"/>
          <p:nvPr/>
        </p:nvSpPr>
        <p:spPr>
          <a:xfrm>
            <a:off x="6450281" y="4843063"/>
            <a:ext cx="2004971" cy="461665"/>
          </a:xfrm>
          <a:prstGeom prst="rect">
            <a:avLst/>
          </a:prstGeom>
          <a:noFill/>
        </p:spPr>
        <p:txBody>
          <a:bodyPr wrap="square" rtlCol="0">
            <a:spAutoFit/>
          </a:bodyPr>
          <a:lstStyle/>
          <a:p>
            <a:r>
              <a:rPr lang="sv-SE" sz="2400" spc="300" dirty="0">
                <a:effectLst>
                  <a:outerShdw blurRad="38100" dist="38100" dir="2700000" algn="tl">
                    <a:srgbClr val="000000">
                      <a:alpha val="43137"/>
                    </a:srgbClr>
                  </a:outerShdw>
                </a:effectLst>
                <a:latin typeface="Franklin Gothic Book" panose="020B0503020102020204" pitchFamily="34" charset="0"/>
              </a:rPr>
              <a:t>ÖREBRO</a:t>
            </a:r>
          </a:p>
        </p:txBody>
      </p:sp>
      <p:sp>
        <p:nvSpPr>
          <p:cNvPr id="8" name="textruta 7">
            <a:extLst>
              <a:ext uri="{FF2B5EF4-FFF2-40B4-BE49-F238E27FC236}">
                <a16:creationId xmlns:a16="http://schemas.microsoft.com/office/drawing/2014/main" id="{7E777CB0-12AD-4085-9953-7F738A25B7B4}"/>
              </a:ext>
            </a:extLst>
          </p:cNvPr>
          <p:cNvSpPr txBox="1"/>
          <p:nvPr/>
        </p:nvSpPr>
        <p:spPr>
          <a:xfrm>
            <a:off x="6450282" y="3746889"/>
            <a:ext cx="2378078" cy="461665"/>
          </a:xfrm>
          <a:prstGeom prst="rect">
            <a:avLst/>
          </a:prstGeom>
          <a:noFill/>
        </p:spPr>
        <p:txBody>
          <a:bodyPr wrap="square" rtlCol="0">
            <a:spAutoFit/>
          </a:bodyPr>
          <a:lstStyle/>
          <a:p>
            <a:r>
              <a:rPr lang="sv-SE" sz="2400" spc="300" dirty="0">
                <a:effectLst>
                  <a:outerShdw blurRad="38100" dist="38100" dir="2700000" algn="tl">
                    <a:srgbClr val="000000">
                      <a:alpha val="43137"/>
                    </a:srgbClr>
                  </a:outerShdw>
                </a:effectLst>
                <a:latin typeface="Franklin Gothic Book" panose="020B0503020102020204" pitchFamily="34" charset="0"/>
              </a:rPr>
              <a:t>UDDEVALLA</a:t>
            </a:r>
          </a:p>
        </p:txBody>
      </p:sp>
      <p:sp>
        <p:nvSpPr>
          <p:cNvPr id="9" name="textruta 8">
            <a:extLst>
              <a:ext uri="{FF2B5EF4-FFF2-40B4-BE49-F238E27FC236}">
                <a16:creationId xmlns:a16="http://schemas.microsoft.com/office/drawing/2014/main" id="{1F938AB9-3660-4B75-8DCF-66777FD1A535}"/>
              </a:ext>
            </a:extLst>
          </p:cNvPr>
          <p:cNvSpPr txBox="1"/>
          <p:nvPr/>
        </p:nvSpPr>
        <p:spPr>
          <a:xfrm>
            <a:off x="6450282" y="4294976"/>
            <a:ext cx="2378078" cy="461665"/>
          </a:xfrm>
          <a:prstGeom prst="rect">
            <a:avLst/>
          </a:prstGeom>
          <a:noFill/>
        </p:spPr>
        <p:txBody>
          <a:bodyPr wrap="square" rtlCol="0">
            <a:spAutoFit/>
          </a:bodyPr>
          <a:lstStyle/>
          <a:p>
            <a:r>
              <a:rPr lang="sv-SE" sz="2400" spc="300" dirty="0">
                <a:effectLst>
                  <a:outerShdw blurRad="38100" dist="38100" dir="2700000" algn="tl">
                    <a:srgbClr val="000000">
                      <a:alpha val="43137"/>
                    </a:srgbClr>
                  </a:outerShdw>
                </a:effectLst>
                <a:latin typeface="Franklin Gothic Book" panose="020B0503020102020204" pitchFamily="34" charset="0"/>
              </a:rPr>
              <a:t>VISBY</a:t>
            </a:r>
          </a:p>
        </p:txBody>
      </p:sp>
      <p:pic>
        <p:nvPicPr>
          <p:cNvPr id="10" name="Bildobjekt 9" descr="En bild som visar LEGO, leksak&#10;&#10;Automatiskt genererad beskrivning">
            <a:extLst>
              <a:ext uri="{FF2B5EF4-FFF2-40B4-BE49-F238E27FC236}">
                <a16:creationId xmlns:a16="http://schemas.microsoft.com/office/drawing/2014/main" id="{BFD58E59-6F41-42D7-8093-4D4E9C56E1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22930" y="1856509"/>
            <a:ext cx="2673070" cy="3814618"/>
          </a:xfrm>
          <a:prstGeom prst="rect">
            <a:avLst/>
          </a:prstGeom>
          <a:ln>
            <a:noFill/>
          </a:ln>
          <a:effectLst>
            <a:outerShdw blurRad="76200" dir="13500000" sy="23000" kx="1200000" algn="br" rotWithShape="0">
              <a:prstClr val="black">
                <a:alpha val="55000"/>
              </a:prstClr>
            </a:outerShdw>
          </a:effectLst>
        </p:spPr>
      </p:pic>
    </p:spTree>
    <p:extLst>
      <p:ext uri="{BB962C8B-B14F-4D97-AF65-F5344CB8AC3E}">
        <p14:creationId xmlns:p14="http://schemas.microsoft.com/office/powerpoint/2010/main" val="3817040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2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D976463-3BD4-49C5-A719-57BAB20CFCB5}"/>
              </a:ext>
            </a:extLst>
          </p:cNvPr>
          <p:cNvSpPr>
            <a:spLocks noGrp="1"/>
          </p:cNvSpPr>
          <p:nvPr>
            <p:ph type="body" sz="quarter" idx="10"/>
          </p:nvPr>
        </p:nvSpPr>
        <p:spPr/>
        <p:txBody>
          <a:bodyPr/>
          <a:lstStyle/>
          <a:p>
            <a:pPr marL="0" indent="0">
              <a:buNone/>
            </a:pPr>
            <a:r>
              <a:rPr lang="sv-SE" dirty="0"/>
              <a:t>VISION</a:t>
            </a:r>
          </a:p>
        </p:txBody>
      </p:sp>
      <p:sp>
        <p:nvSpPr>
          <p:cNvPr id="5" name="Platshållare för text 3">
            <a:extLst>
              <a:ext uri="{FF2B5EF4-FFF2-40B4-BE49-F238E27FC236}">
                <a16:creationId xmlns:a16="http://schemas.microsoft.com/office/drawing/2014/main" id="{D8B6F300-2AC5-4A68-8531-4315F2AB1998}"/>
              </a:ext>
            </a:extLst>
          </p:cNvPr>
          <p:cNvSpPr txBox="1">
            <a:spLocks/>
          </p:cNvSpPr>
          <p:nvPr/>
        </p:nvSpPr>
        <p:spPr>
          <a:xfrm>
            <a:off x="6348729" y="2524578"/>
            <a:ext cx="4738976" cy="2730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ct val="20000"/>
              </a:spcBef>
              <a:buNone/>
              <a:defRPr/>
            </a:pPr>
            <a:r>
              <a:rPr lang="sv-SE" sz="2000" dirty="0">
                <a:latin typeface="Franklin Gothic Book" panose="020B0503020102020204" pitchFamily="34" charset="0"/>
              </a:rPr>
              <a:t>Vår vision är att vara en ledande aktör i Sverige på konsulttjänster inom energiinfrastruktur. </a:t>
            </a:r>
          </a:p>
          <a:p>
            <a:pPr defTabSz="457200">
              <a:lnSpc>
                <a:spcPct val="100000"/>
              </a:lnSpc>
              <a:spcBef>
                <a:spcPct val="20000"/>
              </a:spcBef>
              <a:defRPr/>
            </a:pPr>
            <a:endParaRPr lang="sv-SE" sz="2000" dirty="0">
              <a:latin typeface="Franklin Gothic Book" panose="020B0503020102020204" pitchFamily="34" charset="0"/>
            </a:endParaRPr>
          </a:p>
          <a:p>
            <a:pPr marL="0" indent="0" defTabSz="457200">
              <a:lnSpc>
                <a:spcPct val="100000"/>
              </a:lnSpc>
              <a:spcBef>
                <a:spcPct val="20000"/>
              </a:spcBef>
              <a:buNone/>
              <a:defRPr/>
            </a:pPr>
            <a:r>
              <a:rPr lang="sv-SE" sz="2000" dirty="0">
                <a:latin typeface="Franklin Gothic Book" panose="020B0503020102020204" pitchFamily="34" charset="0"/>
              </a:rPr>
              <a:t>Vi skall med hjälp av kompetenta och engagerade medarbetare lämna ifrån oss utförda arbeten med hög kvalitet och till rätt ekonomi enligt kundens önskemål.</a:t>
            </a:r>
          </a:p>
          <a:p>
            <a:endParaRPr lang="sv-SE" sz="2000" dirty="0">
              <a:latin typeface="Franklin Gothic Book" panose="020B0503020102020204" pitchFamily="34" charset="0"/>
            </a:endParaRPr>
          </a:p>
        </p:txBody>
      </p:sp>
      <p:pic>
        <p:nvPicPr>
          <p:cNvPr id="6" name="Bildobjekt 5" descr="En bild som visar utomhus, person, träd, gräs&#10;&#10;Beskrivning genererad med mycket hög exakthet">
            <a:extLst>
              <a:ext uri="{FF2B5EF4-FFF2-40B4-BE49-F238E27FC236}">
                <a16:creationId xmlns:a16="http://schemas.microsoft.com/office/drawing/2014/main" id="{24FFA0DC-93A1-47CA-A060-EDE0C79CF5E8}"/>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p:blipFill>
        <p:spPr>
          <a:xfrm>
            <a:off x="1357024" y="2175755"/>
            <a:ext cx="4486249" cy="3267985"/>
          </a:xfrm>
          <a:prstGeom prst="round2DiagRect">
            <a:avLst>
              <a:gd name="adj1" fmla="val 16667"/>
              <a:gd name="adj2" fmla="val 0"/>
            </a:avLst>
          </a:prstGeom>
          <a:ln w="9525"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6796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9AF1504-7C01-408A-8593-C746526CE5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5535" y="158490"/>
            <a:ext cx="800928" cy="533952"/>
          </a:xfrm>
          <a:prstGeom prst="rect">
            <a:avLst/>
          </a:prstGeom>
        </p:spPr>
      </p:pic>
      <p:pic>
        <p:nvPicPr>
          <p:cNvPr id="3" name="Bildobjekt 2">
            <a:extLst>
              <a:ext uri="{FF2B5EF4-FFF2-40B4-BE49-F238E27FC236}">
                <a16:creationId xmlns:a16="http://schemas.microsoft.com/office/drawing/2014/main" id="{5D7FEEC5-1BD0-497E-8119-0D4A4EDFDCA1}"/>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a:ext>
            </a:extLst>
          </a:blip>
          <a:srcRect l="20442" r="28046"/>
          <a:stretch/>
        </p:blipFill>
        <p:spPr>
          <a:xfrm>
            <a:off x="5892799" y="1496605"/>
            <a:ext cx="5818911" cy="42654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Bildobjekt 3" descr="En bild som visar clipart&#10;&#10;Automatiskt genererad beskrivning">
            <a:extLst>
              <a:ext uri="{FF2B5EF4-FFF2-40B4-BE49-F238E27FC236}">
                <a16:creationId xmlns:a16="http://schemas.microsoft.com/office/drawing/2014/main" id="{8C733817-F019-4973-B104-D890749278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47471" y="3714035"/>
            <a:ext cx="216000" cy="216000"/>
          </a:xfrm>
          <a:prstGeom prst="rect">
            <a:avLst/>
          </a:prstGeom>
        </p:spPr>
      </p:pic>
      <p:pic>
        <p:nvPicPr>
          <p:cNvPr id="5" name="Bildobjekt 4" descr="En bild som visar clipart&#10;&#10;Automatiskt genererad beskrivning">
            <a:extLst>
              <a:ext uri="{FF2B5EF4-FFF2-40B4-BE49-F238E27FC236}">
                <a16:creationId xmlns:a16="http://schemas.microsoft.com/office/drawing/2014/main" id="{D8897A66-8B05-4474-BAAB-609F01E829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5256" y="2415465"/>
            <a:ext cx="216000" cy="216000"/>
          </a:xfrm>
          <a:prstGeom prst="rect">
            <a:avLst/>
          </a:prstGeom>
        </p:spPr>
      </p:pic>
      <p:pic>
        <p:nvPicPr>
          <p:cNvPr id="6" name="Bildobjekt 5" descr="En bild som visar clipart&#10;&#10;Automatiskt genererad beskrivning">
            <a:extLst>
              <a:ext uri="{FF2B5EF4-FFF2-40B4-BE49-F238E27FC236}">
                <a16:creationId xmlns:a16="http://schemas.microsoft.com/office/drawing/2014/main" id="{88D72314-BA53-43C7-A314-40EAD3131D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1711" y="3062012"/>
            <a:ext cx="216000" cy="216000"/>
          </a:xfrm>
          <a:prstGeom prst="rect">
            <a:avLst/>
          </a:prstGeom>
        </p:spPr>
      </p:pic>
      <p:pic>
        <p:nvPicPr>
          <p:cNvPr id="7" name="Bildobjekt 6" descr="En bild som visar clipart&#10;&#10;Automatiskt genererad beskrivning">
            <a:extLst>
              <a:ext uri="{FF2B5EF4-FFF2-40B4-BE49-F238E27FC236}">
                <a16:creationId xmlns:a16="http://schemas.microsoft.com/office/drawing/2014/main" id="{F6D47589-0735-4327-BB1B-B715A5E6DE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8674" y="4167534"/>
            <a:ext cx="216000" cy="216000"/>
          </a:xfrm>
          <a:prstGeom prst="rect">
            <a:avLst/>
          </a:prstGeom>
        </p:spPr>
      </p:pic>
      <p:pic>
        <p:nvPicPr>
          <p:cNvPr id="8" name="Bildobjekt 7" descr="En bild som visar clipart&#10;&#10;Automatiskt genererad beskrivning">
            <a:extLst>
              <a:ext uri="{FF2B5EF4-FFF2-40B4-BE49-F238E27FC236}">
                <a16:creationId xmlns:a16="http://schemas.microsoft.com/office/drawing/2014/main" id="{66C738F7-7EE0-4955-B831-2128303EC1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4585" y="3419153"/>
            <a:ext cx="216000" cy="216000"/>
          </a:xfrm>
          <a:prstGeom prst="rect">
            <a:avLst/>
          </a:prstGeom>
        </p:spPr>
      </p:pic>
      <p:pic>
        <p:nvPicPr>
          <p:cNvPr id="9" name="Bildobjekt 8">
            <a:extLst>
              <a:ext uri="{FF2B5EF4-FFF2-40B4-BE49-F238E27FC236}">
                <a16:creationId xmlns:a16="http://schemas.microsoft.com/office/drawing/2014/main" id="{6AC0C64E-3705-4449-84C7-D7CBA91B52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74585" y="3198813"/>
            <a:ext cx="216000" cy="216000"/>
          </a:xfrm>
          <a:prstGeom prst="rect">
            <a:avLst/>
          </a:prstGeom>
        </p:spPr>
      </p:pic>
      <p:pic>
        <p:nvPicPr>
          <p:cNvPr id="10" name="Bildobjekt 9">
            <a:extLst>
              <a:ext uri="{FF2B5EF4-FFF2-40B4-BE49-F238E27FC236}">
                <a16:creationId xmlns:a16="http://schemas.microsoft.com/office/drawing/2014/main" id="{5E2D5C8F-B0D5-4FAA-AAE2-E760EEAAEC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84674" y="3780064"/>
            <a:ext cx="216000" cy="216000"/>
          </a:xfrm>
          <a:prstGeom prst="rect">
            <a:avLst/>
          </a:prstGeom>
        </p:spPr>
      </p:pic>
      <p:pic>
        <p:nvPicPr>
          <p:cNvPr id="11" name="Bildobjekt 10">
            <a:extLst>
              <a:ext uri="{FF2B5EF4-FFF2-40B4-BE49-F238E27FC236}">
                <a16:creationId xmlns:a16="http://schemas.microsoft.com/office/drawing/2014/main" id="{FA076EC5-92C7-4C9F-B00D-1B3CE1BC09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63852" y="3420939"/>
            <a:ext cx="216000" cy="216000"/>
          </a:xfrm>
          <a:prstGeom prst="rect">
            <a:avLst/>
          </a:prstGeom>
        </p:spPr>
      </p:pic>
      <p:pic>
        <p:nvPicPr>
          <p:cNvPr id="12" name="Bildobjekt 11">
            <a:extLst>
              <a:ext uri="{FF2B5EF4-FFF2-40B4-BE49-F238E27FC236}">
                <a16:creationId xmlns:a16="http://schemas.microsoft.com/office/drawing/2014/main" id="{90EEA5EB-84C1-4A35-BC67-8886C5636A8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58585" y="3198813"/>
            <a:ext cx="216000" cy="216000"/>
          </a:xfrm>
          <a:prstGeom prst="rect">
            <a:avLst/>
          </a:prstGeom>
        </p:spPr>
      </p:pic>
      <p:grpSp>
        <p:nvGrpSpPr>
          <p:cNvPr id="13" name="Grupp 12">
            <a:extLst>
              <a:ext uri="{FF2B5EF4-FFF2-40B4-BE49-F238E27FC236}">
                <a16:creationId xmlns:a16="http://schemas.microsoft.com/office/drawing/2014/main" id="{9C75C5EB-9CE0-4311-9123-9AF2A9302A8B}"/>
              </a:ext>
            </a:extLst>
          </p:cNvPr>
          <p:cNvGrpSpPr/>
          <p:nvPr/>
        </p:nvGrpSpPr>
        <p:grpSpPr>
          <a:xfrm>
            <a:off x="839178" y="1805784"/>
            <a:ext cx="1471195" cy="616631"/>
            <a:chOff x="172879" y="1822520"/>
            <a:chExt cx="1471195" cy="616631"/>
          </a:xfrm>
        </p:grpSpPr>
        <p:sp>
          <p:nvSpPr>
            <p:cNvPr id="14" name="Rektangel 13">
              <a:extLst>
                <a:ext uri="{FF2B5EF4-FFF2-40B4-BE49-F238E27FC236}">
                  <a16:creationId xmlns:a16="http://schemas.microsoft.com/office/drawing/2014/main" id="{D763A4B4-74A4-4048-8D69-DDA72E741144}"/>
                </a:ext>
              </a:extLst>
            </p:cNvPr>
            <p:cNvSpPr/>
            <p:nvPr userDrawn="1"/>
          </p:nvSpPr>
          <p:spPr>
            <a:xfrm>
              <a:off x="172879" y="1822520"/>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AA3D4886-1EDC-43B3-B77F-4885566CFEB9}"/>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88473" y="2059040"/>
              <a:ext cx="1040004" cy="133693"/>
            </a:xfrm>
            <a:prstGeom prst="rect">
              <a:avLst/>
            </a:prstGeom>
          </p:spPr>
        </p:pic>
      </p:grpSp>
      <p:grpSp>
        <p:nvGrpSpPr>
          <p:cNvPr id="16" name="Grupp 15">
            <a:extLst>
              <a:ext uri="{FF2B5EF4-FFF2-40B4-BE49-F238E27FC236}">
                <a16:creationId xmlns:a16="http://schemas.microsoft.com/office/drawing/2014/main" id="{08718998-022D-4D1D-984A-B9C980938A06}"/>
              </a:ext>
            </a:extLst>
          </p:cNvPr>
          <p:cNvGrpSpPr/>
          <p:nvPr/>
        </p:nvGrpSpPr>
        <p:grpSpPr>
          <a:xfrm>
            <a:off x="839178" y="2507407"/>
            <a:ext cx="1471195" cy="616631"/>
            <a:chOff x="2648224" y="1822520"/>
            <a:chExt cx="1471195" cy="616631"/>
          </a:xfrm>
        </p:grpSpPr>
        <p:sp>
          <p:nvSpPr>
            <p:cNvPr id="17" name="Rektangel 16">
              <a:extLst>
                <a:ext uri="{FF2B5EF4-FFF2-40B4-BE49-F238E27FC236}">
                  <a16:creationId xmlns:a16="http://schemas.microsoft.com/office/drawing/2014/main" id="{C97AACB7-87E2-48F3-9F26-E0DBAFD16DD1}"/>
                </a:ext>
              </a:extLst>
            </p:cNvPr>
            <p:cNvSpPr/>
            <p:nvPr userDrawn="1"/>
          </p:nvSpPr>
          <p:spPr>
            <a:xfrm>
              <a:off x="2648224" y="1822520"/>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descr="En bild som visar objekt&#10;&#10;Automatiskt genererad beskrivning">
              <a:extLst>
                <a:ext uri="{FF2B5EF4-FFF2-40B4-BE49-F238E27FC236}">
                  <a16:creationId xmlns:a16="http://schemas.microsoft.com/office/drawing/2014/main" id="{7DCCCCEE-1160-4DCE-847B-2F23A1065EE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002635" y="1955578"/>
              <a:ext cx="754869" cy="359973"/>
            </a:xfrm>
            <a:prstGeom prst="rect">
              <a:avLst/>
            </a:prstGeom>
          </p:spPr>
        </p:pic>
      </p:grpSp>
      <p:grpSp>
        <p:nvGrpSpPr>
          <p:cNvPr id="19" name="Grupp 18">
            <a:extLst>
              <a:ext uri="{FF2B5EF4-FFF2-40B4-BE49-F238E27FC236}">
                <a16:creationId xmlns:a16="http://schemas.microsoft.com/office/drawing/2014/main" id="{1162587F-AC5A-431E-B11D-824BFF5950BD}"/>
              </a:ext>
            </a:extLst>
          </p:cNvPr>
          <p:cNvGrpSpPr/>
          <p:nvPr/>
        </p:nvGrpSpPr>
        <p:grpSpPr>
          <a:xfrm>
            <a:off x="846680" y="3194717"/>
            <a:ext cx="1471195" cy="616631"/>
            <a:chOff x="5123569" y="1822520"/>
            <a:chExt cx="1471195" cy="616631"/>
          </a:xfrm>
        </p:grpSpPr>
        <p:sp>
          <p:nvSpPr>
            <p:cNvPr id="20" name="Rektangel 19">
              <a:extLst>
                <a:ext uri="{FF2B5EF4-FFF2-40B4-BE49-F238E27FC236}">
                  <a16:creationId xmlns:a16="http://schemas.microsoft.com/office/drawing/2014/main" id="{1BCC7B1D-38AF-4FCD-9DDF-4049D81DDE04}"/>
                </a:ext>
              </a:extLst>
            </p:cNvPr>
            <p:cNvSpPr/>
            <p:nvPr userDrawn="1"/>
          </p:nvSpPr>
          <p:spPr>
            <a:xfrm>
              <a:off x="5123569" y="1822520"/>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 name="Bildobjekt 20" descr="En bild som visar objekt&#10;&#10;Automatiskt genererad beskrivning">
              <a:extLst>
                <a:ext uri="{FF2B5EF4-FFF2-40B4-BE49-F238E27FC236}">
                  <a16:creationId xmlns:a16="http://schemas.microsoft.com/office/drawing/2014/main" id="{F186B801-FE8B-4B2C-BAE1-EB5614EC1851}"/>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l="-4998" t="-11097" b="-10890"/>
            <a:stretch/>
          </p:blipFill>
          <p:spPr>
            <a:xfrm>
              <a:off x="5295703" y="1947293"/>
              <a:ext cx="1126926" cy="357188"/>
            </a:xfrm>
            <a:prstGeom prst="rect">
              <a:avLst/>
            </a:prstGeom>
          </p:spPr>
        </p:pic>
      </p:grpSp>
      <p:grpSp>
        <p:nvGrpSpPr>
          <p:cNvPr id="25" name="Grupp 24">
            <a:extLst>
              <a:ext uri="{FF2B5EF4-FFF2-40B4-BE49-F238E27FC236}">
                <a16:creationId xmlns:a16="http://schemas.microsoft.com/office/drawing/2014/main" id="{59E35CDB-1E15-44BC-8C0A-0904B296042D}"/>
              </a:ext>
            </a:extLst>
          </p:cNvPr>
          <p:cNvGrpSpPr/>
          <p:nvPr/>
        </p:nvGrpSpPr>
        <p:grpSpPr>
          <a:xfrm>
            <a:off x="846576" y="4583501"/>
            <a:ext cx="1471195" cy="616631"/>
            <a:chOff x="2644473" y="3799102"/>
            <a:chExt cx="1471195" cy="616631"/>
          </a:xfrm>
        </p:grpSpPr>
        <p:sp>
          <p:nvSpPr>
            <p:cNvPr id="26" name="Rektangel 25">
              <a:extLst>
                <a:ext uri="{FF2B5EF4-FFF2-40B4-BE49-F238E27FC236}">
                  <a16:creationId xmlns:a16="http://schemas.microsoft.com/office/drawing/2014/main" id="{8E802CCD-9EDF-48C4-941B-AB0B564D86AB}"/>
                </a:ext>
              </a:extLst>
            </p:cNvPr>
            <p:cNvSpPr/>
            <p:nvPr userDrawn="1"/>
          </p:nvSpPr>
          <p:spPr>
            <a:xfrm>
              <a:off x="2644473" y="3799102"/>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objekt 26" descr="En bild som visar clipart&#10;&#10;Automatiskt genererad beskrivning">
              <a:extLst>
                <a:ext uri="{FF2B5EF4-FFF2-40B4-BE49-F238E27FC236}">
                  <a16:creationId xmlns:a16="http://schemas.microsoft.com/office/drawing/2014/main" id="{03A72338-4488-49AC-A158-4FC32316C019}"/>
                </a:ext>
              </a:extLst>
            </p:cNvPr>
            <p:cNvPicPr>
              <a:picLocks noChangeAspect="1"/>
            </p:cNvPicPr>
            <p:nvPr userDrawn="1"/>
          </p:nvPicPr>
          <p:blipFill>
            <a:blip r:embed="rId12" cstate="screen">
              <a:grayscl/>
              <a:extLst>
                <a:ext uri="{28A0092B-C50C-407E-A947-70E740481C1C}">
                  <a14:useLocalDpi xmlns:a14="http://schemas.microsoft.com/office/drawing/2010/main"/>
                </a:ext>
              </a:extLst>
            </a:blip>
            <a:stretch>
              <a:fillRect/>
            </a:stretch>
          </p:blipFill>
          <p:spPr>
            <a:xfrm>
              <a:off x="2892824" y="3978784"/>
              <a:ext cx="974491" cy="257265"/>
            </a:xfrm>
            <a:prstGeom prst="rect">
              <a:avLst/>
            </a:prstGeom>
          </p:spPr>
        </p:pic>
      </p:grpSp>
      <p:grpSp>
        <p:nvGrpSpPr>
          <p:cNvPr id="28" name="Grupp 27">
            <a:extLst>
              <a:ext uri="{FF2B5EF4-FFF2-40B4-BE49-F238E27FC236}">
                <a16:creationId xmlns:a16="http://schemas.microsoft.com/office/drawing/2014/main" id="{F5F07E3C-9B0F-46C9-AAA9-98E782FF13EE}"/>
              </a:ext>
            </a:extLst>
          </p:cNvPr>
          <p:cNvGrpSpPr/>
          <p:nvPr/>
        </p:nvGrpSpPr>
        <p:grpSpPr>
          <a:xfrm>
            <a:off x="846574" y="3888064"/>
            <a:ext cx="1471195" cy="616631"/>
            <a:chOff x="5123569" y="3799102"/>
            <a:chExt cx="1471195" cy="616631"/>
          </a:xfrm>
        </p:grpSpPr>
        <p:sp>
          <p:nvSpPr>
            <p:cNvPr id="29" name="Rektangel 28">
              <a:extLst>
                <a:ext uri="{FF2B5EF4-FFF2-40B4-BE49-F238E27FC236}">
                  <a16:creationId xmlns:a16="http://schemas.microsoft.com/office/drawing/2014/main" id="{A17419C1-5795-4FCB-8FBB-56B2859ECF28}"/>
                </a:ext>
              </a:extLst>
            </p:cNvPr>
            <p:cNvSpPr/>
            <p:nvPr userDrawn="1"/>
          </p:nvSpPr>
          <p:spPr>
            <a:xfrm>
              <a:off x="5123569" y="3799102"/>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 name="Bildobjekt 29">
              <a:extLst>
                <a:ext uri="{FF2B5EF4-FFF2-40B4-BE49-F238E27FC236}">
                  <a16:creationId xmlns:a16="http://schemas.microsoft.com/office/drawing/2014/main" id="{A2DB0867-A798-4F1E-8CAA-C5CB7437069C}"/>
                </a:ext>
              </a:extLst>
            </p:cNvPr>
            <p:cNvPicPr>
              <a:picLocks noChangeAspect="1"/>
            </p:cNvPicPr>
            <p:nvPr userDrawn="1"/>
          </p:nvPicPr>
          <p:blipFill>
            <a:blip r:embed="rId13" cstate="screen">
              <a:grayscl/>
              <a:extLst>
                <a:ext uri="{28A0092B-C50C-407E-A947-70E740481C1C}">
                  <a14:useLocalDpi xmlns:a14="http://schemas.microsoft.com/office/drawing/2010/main"/>
                </a:ext>
              </a:extLst>
            </a:blip>
            <a:stretch>
              <a:fillRect/>
            </a:stretch>
          </p:blipFill>
          <p:spPr>
            <a:xfrm>
              <a:off x="5655227" y="3881526"/>
              <a:ext cx="407877" cy="453620"/>
            </a:xfrm>
            <a:prstGeom prst="rect">
              <a:avLst/>
            </a:prstGeom>
          </p:spPr>
        </p:pic>
      </p:grpSp>
      <p:sp>
        <p:nvSpPr>
          <p:cNvPr id="31" name="textruta 30">
            <a:extLst>
              <a:ext uri="{FF2B5EF4-FFF2-40B4-BE49-F238E27FC236}">
                <a16:creationId xmlns:a16="http://schemas.microsoft.com/office/drawing/2014/main" id="{F8820BC3-BF3D-40BD-A01F-975D42745B0B}"/>
              </a:ext>
            </a:extLst>
          </p:cNvPr>
          <p:cNvSpPr txBox="1"/>
          <p:nvPr/>
        </p:nvSpPr>
        <p:spPr>
          <a:xfrm>
            <a:off x="2488663" y="1918022"/>
            <a:ext cx="4007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effectLst>
                  <a:outerShdw blurRad="38100" dist="38100" dir="2700000" algn="tl">
                    <a:srgbClr val="000000">
                      <a:alpha val="43137"/>
                    </a:srgbClr>
                  </a:outerShdw>
                </a:effectLst>
                <a:latin typeface="Franklin Gothic Book" panose="020B0503020102020204" pitchFamily="34" charset="0"/>
              </a:rPr>
              <a:t>ENERGY INFRASTRUCTURE CONSULTING AB</a:t>
            </a:r>
          </a:p>
        </p:txBody>
      </p:sp>
      <p:sp>
        <p:nvSpPr>
          <p:cNvPr id="33" name="textruta 32">
            <a:extLst>
              <a:ext uri="{FF2B5EF4-FFF2-40B4-BE49-F238E27FC236}">
                <a16:creationId xmlns:a16="http://schemas.microsoft.com/office/drawing/2014/main" id="{748D7BB2-0DE3-4B55-B7E8-B06CB1A7DFB8}"/>
              </a:ext>
            </a:extLst>
          </p:cNvPr>
          <p:cNvSpPr txBox="1"/>
          <p:nvPr/>
        </p:nvSpPr>
        <p:spPr>
          <a:xfrm>
            <a:off x="2488663" y="2641603"/>
            <a:ext cx="4007800" cy="338554"/>
          </a:xfrm>
          <a:prstGeom prst="rect">
            <a:avLst/>
          </a:prstGeom>
          <a:noFill/>
        </p:spPr>
        <p:txBody>
          <a:bodyPr wrap="square" rtlCol="0">
            <a:spAutoFit/>
          </a:bodyPr>
          <a:lstStyle/>
          <a:p>
            <a:pPr lvl="0" algn="l"/>
            <a:r>
              <a:rPr lang="sv-SE" sz="1600" dirty="0">
                <a:effectLst>
                  <a:outerShdw blurRad="38100" dist="38100" dir="2700000" algn="tl">
                    <a:srgbClr val="000000">
                      <a:alpha val="43137"/>
                    </a:srgbClr>
                  </a:outerShdw>
                </a:effectLst>
              </a:rPr>
              <a:t>SAHLINS SWEDEN AB</a:t>
            </a:r>
          </a:p>
        </p:txBody>
      </p:sp>
      <p:sp>
        <p:nvSpPr>
          <p:cNvPr id="37" name="textruta 36">
            <a:extLst>
              <a:ext uri="{FF2B5EF4-FFF2-40B4-BE49-F238E27FC236}">
                <a16:creationId xmlns:a16="http://schemas.microsoft.com/office/drawing/2014/main" id="{A1DA1418-57DF-42E3-B002-AAC22E7CE4E0}"/>
              </a:ext>
            </a:extLst>
          </p:cNvPr>
          <p:cNvSpPr txBox="1"/>
          <p:nvPr/>
        </p:nvSpPr>
        <p:spPr>
          <a:xfrm>
            <a:off x="0" y="870082"/>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3200" spc="300" dirty="0">
                <a:latin typeface="Franklin Gothic Book" panose="020B0503020102020204" pitchFamily="34" charset="0"/>
              </a:rPr>
              <a:t>KONCERNEN</a:t>
            </a:r>
          </a:p>
        </p:txBody>
      </p:sp>
    </p:spTree>
    <p:extLst>
      <p:ext uri="{BB962C8B-B14F-4D97-AF65-F5344CB8AC3E}">
        <p14:creationId xmlns:p14="http://schemas.microsoft.com/office/powerpoint/2010/main" val="39622927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3BA646D3-C77E-40F8-BD7A-D576D44E0D12}"/>
              </a:ext>
            </a:extLst>
          </p:cNvPr>
          <p:cNvSpPr txBox="1">
            <a:spLocks/>
          </p:cNvSpPr>
          <p:nvPr/>
        </p:nvSpPr>
        <p:spPr>
          <a:xfrm>
            <a:off x="0" y="2451810"/>
            <a:ext cx="12192000" cy="621966"/>
          </a:xfrm>
          <a:prstGeom prst="rect">
            <a:avLst/>
          </a:prstGeom>
        </p:spPr>
        <p:txBody>
          <a:bodyPr/>
          <a:lstStyle>
            <a:lvl1pPr algn="ctr" defTabSz="914400" rtl="0" eaLnBrk="1" latinLnBrk="0" hangingPunct="1">
              <a:lnSpc>
                <a:spcPct val="90000"/>
              </a:lnSpc>
              <a:spcBef>
                <a:spcPct val="0"/>
              </a:spcBef>
              <a:buNone/>
              <a:defRPr sz="3200" b="1" kern="1200" spc="300">
                <a:solidFill>
                  <a:schemeClr val="tx1"/>
                </a:solidFill>
                <a:latin typeface="Franklin Gothic Book" panose="020B0503020102020204" pitchFamily="34" charset="0"/>
                <a:ea typeface="+mj-ea"/>
                <a:cs typeface="+mj-cs"/>
              </a:defRPr>
            </a:lvl1pPr>
          </a:lstStyle>
          <a:p>
            <a:r>
              <a:rPr lang="sv-SE"/>
              <a:t>SAHLINS SWEDEN </a:t>
            </a:r>
            <a:endParaRPr lang="sv-SE" dirty="0"/>
          </a:p>
        </p:txBody>
      </p:sp>
      <p:sp>
        <p:nvSpPr>
          <p:cNvPr id="6" name="Rubrik 1">
            <a:extLst>
              <a:ext uri="{FF2B5EF4-FFF2-40B4-BE49-F238E27FC236}">
                <a16:creationId xmlns:a16="http://schemas.microsoft.com/office/drawing/2014/main" id="{7533BEFF-2C7C-4DC2-8469-04C3BF321505}"/>
              </a:ext>
            </a:extLst>
          </p:cNvPr>
          <p:cNvSpPr txBox="1">
            <a:spLocks/>
          </p:cNvSpPr>
          <p:nvPr/>
        </p:nvSpPr>
        <p:spPr>
          <a:xfrm>
            <a:off x="0" y="3118017"/>
            <a:ext cx="12192000" cy="6219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ranklin Gothic Book" panose="020B0503020102020204" pitchFamily="34" charset="0"/>
                <a:ea typeface="+mj-ea"/>
                <a:cs typeface="+mj-cs"/>
              </a:defRPr>
            </a:lvl1pPr>
          </a:lstStyle>
          <a:p>
            <a:pPr algn="ctr"/>
            <a:r>
              <a:rPr lang="sv-SE" sz="2400" dirty="0"/>
              <a:t>Elnät, telekommunikation &amp; elinstallation</a:t>
            </a:r>
          </a:p>
        </p:txBody>
      </p:sp>
      <p:pic>
        <p:nvPicPr>
          <p:cNvPr id="7" name="Bildobjekt 6" descr="En bild som visar clipart&#10;&#10;Automatiskt genererad beskrivning">
            <a:extLst>
              <a:ext uri="{FF2B5EF4-FFF2-40B4-BE49-F238E27FC236}">
                <a16:creationId xmlns:a16="http://schemas.microsoft.com/office/drawing/2014/main" id="{DDDCA965-F1BB-492E-93CA-7A2D324E7D73}"/>
              </a:ext>
            </a:extLst>
          </p:cNvPr>
          <p:cNvPicPr>
            <a:picLocks noChangeAspect="1"/>
          </p:cNvPicPr>
          <p:nvPr/>
        </p:nvPicPr>
        <p:blipFill>
          <a:blip r:embed="rId2">
            <a:alphaModFix amt="3000"/>
            <a:extLst>
              <a:ext uri="{28A0092B-C50C-407E-A947-70E740481C1C}">
                <a14:useLocalDpi xmlns:a14="http://schemas.microsoft.com/office/drawing/2010/main"/>
              </a:ext>
            </a:extLst>
          </a:blip>
          <a:stretch>
            <a:fillRect/>
          </a:stretch>
        </p:blipFill>
        <p:spPr>
          <a:xfrm>
            <a:off x="4262437" y="4306455"/>
            <a:ext cx="3667125" cy="1828800"/>
          </a:xfrm>
          <a:prstGeom prst="rect">
            <a:avLst/>
          </a:prstGeom>
        </p:spPr>
      </p:pic>
      <p:sp>
        <p:nvSpPr>
          <p:cNvPr id="8" name="Rektangel 7">
            <a:extLst>
              <a:ext uri="{FF2B5EF4-FFF2-40B4-BE49-F238E27FC236}">
                <a16:creationId xmlns:a16="http://schemas.microsoft.com/office/drawing/2014/main" id="{CBF39C22-DB9F-4BCE-9FA2-14C297534256}"/>
              </a:ext>
            </a:extLst>
          </p:cNvPr>
          <p:cNvSpPr/>
          <p:nvPr/>
        </p:nvSpPr>
        <p:spPr>
          <a:xfrm>
            <a:off x="1560945" y="4104039"/>
            <a:ext cx="9070109" cy="82452"/>
          </a:xfrm>
          <a:prstGeom prst="rect">
            <a:avLst/>
          </a:prstGeom>
          <a:solidFill>
            <a:srgbClr val="EE7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4858117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449F1A1-ED78-4C28-8547-3756364C16DA}"/>
              </a:ext>
            </a:extLst>
          </p:cNvPr>
          <p:cNvSpPr>
            <a:spLocks noGrp="1"/>
          </p:cNvSpPr>
          <p:nvPr>
            <p:ph type="body" sz="quarter" idx="10"/>
          </p:nvPr>
        </p:nvSpPr>
        <p:spPr/>
        <p:txBody>
          <a:bodyPr/>
          <a:lstStyle/>
          <a:p>
            <a:pPr marL="0" indent="0">
              <a:buNone/>
            </a:pPr>
            <a:r>
              <a:rPr lang="sv-SE" dirty="0"/>
              <a:t>AFFÄRSIDÉ</a:t>
            </a:r>
          </a:p>
        </p:txBody>
      </p:sp>
      <p:pic>
        <p:nvPicPr>
          <p:cNvPr id="5" name="Platshållare för bild 9">
            <a:extLst>
              <a:ext uri="{FF2B5EF4-FFF2-40B4-BE49-F238E27FC236}">
                <a16:creationId xmlns:a16="http://schemas.microsoft.com/office/drawing/2014/main" id="{7336E6A1-8C83-4D78-A610-8A77BEA1B497}"/>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65586" r="-20" b="27410"/>
          <a:stretch/>
        </p:blipFill>
        <p:spPr>
          <a:xfrm>
            <a:off x="1016000" y="2473388"/>
            <a:ext cx="4507345" cy="2951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Platshållare för text 3">
            <a:extLst>
              <a:ext uri="{FF2B5EF4-FFF2-40B4-BE49-F238E27FC236}">
                <a16:creationId xmlns:a16="http://schemas.microsoft.com/office/drawing/2014/main" id="{81EF317A-8250-4E91-9AF1-EA862BBFB297}"/>
              </a:ext>
            </a:extLst>
          </p:cNvPr>
          <p:cNvSpPr txBox="1">
            <a:spLocks/>
          </p:cNvSpPr>
          <p:nvPr/>
        </p:nvSpPr>
        <p:spPr>
          <a:xfrm>
            <a:off x="6270770" y="2604654"/>
            <a:ext cx="5025303" cy="29510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sv-SE" sz="2000" dirty="0">
                <a:latin typeface="Franklin Gothic Book" panose="020B0503020102020204" pitchFamily="34" charset="0"/>
              </a:rPr>
              <a:t>Sahlins Sweden AB utvecklar, tillverkar och säljer produkter och metoder för nätsbyggnation. </a:t>
            </a:r>
            <a:br>
              <a:rPr lang="sv-SE" sz="2000" dirty="0">
                <a:latin typeface="Franklin Gothic Book" panose="020B0503020102020204" pitchFamily="34" charset="0"/>
              </a:rPr>
            </a:br>
            <a:br>
              <a:rPr lang="sv-SE" sz="2000" dirty="0">
                <a:latin typeface="Franklin Gothic Book" panose="020B0503020102020204" pitchFamily="34" charset="0"/>
              </a:rPr>
            </a:br>
            <a:r>
              <a:rPr lang="sv-SE" sz="2000" dirty="0">
                <a:latin typeface="Franklin Gothic Book" panose="020B0503020102020204" pitchFamily="34" charset="0"/>
              </a:rPr>
              <a:t>Vi lägger all kraft på att tillverka utrustning som tål att användas, och som gör din linje- eller kabelinstallation så smidig som möjligt.</a:t>
            </a:r>
            <a:br>
              <a:rPr lang="sv-SE" sz="2000" dirty="0">
                <a:latin typeface="Franklin Gothic Book" panose="020B0503020102020204" pitchFamily="34" charset="0"/>
              </a:rPr>
            </a:br>
            <a:br>
              <a:rPr lang="sv-SE" sz="2000" dirty="0">
                <a:latin typeface="Franklin Gothic Book" panose="020B0503020102020204" pitchFamily="34" charset="0"/>
              </a:rPr>
            </a:br>
            <a:r>
              <a:rPr lang="sv-SE" sz="2000" b="1" dirty="0">
                <a:latin typeface="Franklin Gothic Book" panose="020B0503020102020204" pitchFamily="34" charset="0"/>
              </a:rPr>
              <a:t>Det blir enklast så. </a:t>
            </a:r>
          </a:p>
        </p:txBody>
      </p:sp>
    </p:spTree>
    <p:extLst>
      <p:ext uri="{BB962C8B-B14F-4D97-AF65-F5344CB8AC3E}">
        <p14:creationId xmlns:p14="http://schemas.microsoft.com/office/powerpoint/2010/main" val="1656234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FF96A32-6CBF-431C-9F5F-E0FEE8B89949}"/>
              </a:ext>
            </a:extLst>
          </p:cNvPr>
          <p:cNvSpPr>
            <a:spLocks noGrp="1"/>
          </p:cNvSpPr>
          <p:nvPr>
            <p:ph type="body" sz="quarter" idx="10"/>
          </p:nvPr>
        </p:nvSpPr>
        <p:spPr/>
        <p:txBody>
          <a:bodyPr/>
          <a:lstStyle/>
          <a:p>
            <a:pPr marL="0" indent="0">
              <a:buNone/>
            </a:pPr>
            <a:r>
              <a:rPr lang="sv-SE" dirty="0"/>
              <a:t>50 ÅRS HISTORIK</a:t>
            </a:r>
          </a:p>
        </p:txBody>
      </p:sp>
      <p:pic>
        <p:nvPicPr>
          <p:cNvPr id="5" name="Picture 2" descr="http://www.sahlins.com/wp-content/uploads/2017/09/Glasfiber-trottoar-640.jpg">
            <a:extLst>
              <a:ext uri="{FF2B5EF4-FFF2-40B4-BE49-F238E27FC236}">
                <a16:creationId xmlns:a16="http://schemas.microsoft.com/office/drawing/2014/main" id="{0893EDED-400C-439F-8635-1139DC12076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68056" y="1908936"/>
            <a:ext cx="3048001" cy="19288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4" descr="http://www.sahlins.com/wp-content/uploads/2017/09/H-borr-i-dike.jpg">
            <a:extLst>
              <a:ext uri="{FF2B5EF4-FFF2-40B4-BE49-F238E27FC236}">
                <a16:creationId xmlns:a16="http://schemas.microsoft.com/office/drawing/2014/main" id="{F1E3A970-4EF6-448B-B4EC-A5A63CB7A5D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29451" y="1907984"/>
            <a:ext cx="2660431" cy="19288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10" descr="http://www.sahlins.com/wp-content/uploads/2017/09/Traktorplog.jpg">
            <a:extLst>
              <a:ext uri="{FF2B5EF4-FFF2-40B4-BE49-F238E27FC236}">
                <a16:creationId xmlns:a16="http://schemas.microsoft.com/office/drawing/2014/main" id="{847E0976-75BF-4DBC-AD8E-A8440CCADAD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68056" y="3975437"/>
            <a:ext cx="2744893" cy="1910446"/>
          </a:xfrm>
          <a:prstGeom prst="rect">
            <a:avLst/>
          </a:prstGeom>
          <a:ln>
            <a:noFill/>
          </a:ln>
          <a:effectLst>
            <a:outerShdw blurRad="190500" algn="tl" rotWithShape="0">
              <a:srgbClr val="000000">
                <a:alpha val="70000"/>
              </a:srgbClr>
            </a:outerShdw>
            <a:reflection blurRad="6350" stA="52000" endPos="29000" dir="5400000" sy="-100000" algn="bl" rotWithShape="0"/>
          </a:effectLst>
          <a:extLst>
            <a:ext uri="{909E8E84-426E-40DD-AFC4-6F175D3DCCD1}">
              <a14:hiddenFill xmlns:a14="http://schemas.microsoft.com/office/drawing/2010/main">
                <a:solidFill>
                  <a:srgbClr val="FFFFFF"/>
                </a:solidFill>
              </a14:hiddenFill>
            </a:ext>
          </a:extLst>
        </p:spPr>
      </p:pic>
      <p:pic>
        <p:nvPicPr>
          <p:cNvPr id="8" name="Picture 12" descr="http://www.sahlins.com/wp-content/uploads/2017/09/9000-tr%C3%A4trum.jpg">
            <a:extLst>
              <a:ext uri="{FF2B5EF4-FFF2-40B4-BE49-F238E27FC236}">
                <a16:creationId xmlns:a16="http://schemas.microsoft.com/office/drawing/2014/main" id="{45E8BC1D-E732-4C42-A4D8-BD731EC9A46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677517" y="3973534"/>
            <a:ext cx="2912365" cy="1910446"/>
          </a:xfrm>
          <a:prstGeom prst="rect">
            <a:avLst/>
          </a:prstGeom>
          <a:ln>
            <a:noFill/>
          </a:ln>
          <a:effectLst>
            <a:outerShdw blurRad="190500" algn="tl" rotWithShape="0">
              <a:srgbClr val="000000">
                <a:alpha val="70000"/>
              </a:srgbClr>
            </a:outerShdw>
            <a:reflection blurRad="6350" stA="52000" endPos="29000" dir="5400000" sy="-100000" algn="bl" rotWithShape="0"/>
          </a:effectLst>
          <a:extLst>
            <a:ext uri="{909E8E84-426E-40DD-AFC4-6F175D3DCCD1}">
              <a14:hiddenFill xmlns:a14="http://schemas.microsoft.com/office/drawing/2010/main">
                <a:solidFill>
                  <a:srgbClr val="FFFFFF"/>
                </a:solidFill>
              </a14:hiddenFill>
            </a:ext>
          </a:extLst>
        </p:spPr>
      </p:pic>
      <p:pic>
        <p:nvPicPr>
          <p:cNvPr id="9" name="Picture 14" descr="http://www.sahlins.com/wp-content/uploads/2017/09/2103-jord.jpg">
            <a:extLst>
              <a:ext uri="{FF2B5EF4-FFF2-40B4-BE49-F238E27FC236}">
                <a16:creationId xmlns:a16="http://schemas.microsoft.com/office/drawing/2014/main" id="{FA74B99F-2328-4E19-9F44-D12CEBCD968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03276" y="1907984"/>
            <a:ext cx="2814232" cy="3973034"/>
          </a:xfrm>
          <a:prstGeom prst="rect">
            <a:avLst/>
          </a:prstGeom>
          <a:ln>
            <a:noFill/>
          </a:ln>
          <a:effectLst>
            <a:outerShdw blurRad="190500" algn="tl" rotWithShape="0">
              <a:srgbClr val="000000">
                <a:alpha val="70000"/>
              </a:srgbClr>
            </a:outerShdw>
            <a:reflection blurRad="6350" stA="52000" endA="300" endPos="12000" dir="5400000" sy="-100000" algn="bl" rotWithShape="0"/>
          </a:effectLst>
          <a:extLst>
            <a:ext uri="{909E8E84-426E-40DD-AFC4-6F175D3DCCD1}">
              <a14:hiddenFill xmlns:a14="http://schemas.microsoft.com/office/drawing/2010/main">
                <a:solidFill>
                  <a:srgbClr val="FFFFFF"/>
                </a:solidFill>
              </a14:hiddenFill>
            </a:ext>
          </a:extLst>
        </p:spPr>
      </p:pic>
      <p:sp>
        <p:nvSpPr>
          <p:cNvPr id="3" name="Video 2">
            <a:hlinkClick r:id="" action="ppaction://hlinkshowjump?jump=nextslide" highlightClick="1"/>
            <a:extLst>
              <a:ext uri="{FF2B5EF4-FFF2-40B4-BE49-F238E27FC236}">
                <a16:creationId xmlns:a16="http://schemas.microsoft.com/office/drawing/2014/main" id="{FD131A79-5CCF-4B80-B29B-101D0312C2EE}"/>
              </a:ext>
            </a:extLst>
          </p:cNvPr>
          <p:cNvSpPr/>
          <p:nvPr/>
        </p:nvSpPr>
        <p:spPr>
          <a:xfrm>
            <a:off x="11090246" y="5432878"/>
            <a:ext cx="520117" cy="448140"/>
          </a:xfrm>
          <a:prstGeom prst="actionButtonMovie">
            <a:avLst/>
          </a:prstGeom>
          <a:solidFill>
            <a:schemeClr val="tx1"/>
          </a:solidFill>
          <a:ln>
            <a:noFill/>
          </a:ln>
          <a:effectLst>
            <a:reflection blurRad="6350" stA="50000" endA="300" endPos="55000" dir="5400000" sy="-100000" algn="bl" rotWithShape="0"/>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88490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E67F049-E952-4E7B-803A-6D9BE925A1E5}"/>
              </a:ext>
            </a:extLst>
          </p:cNvPr>
          <p:cNvSpPr>
            <a:spLocks noGrp="1"/>
          </p:cNvSpPr>
          <p:nvPr>
            <p:ph type="body" sz="quarter" idx="10"/>
          </p:nvPr>
        </p:nvSpPr>
        <p:spPr/>
        <p:txBody>
          <a:bodyPr/>
          <a:lstStyle/>
          <a:p>
            <a:pPr marL="0" indent="0">
              <a:buNone/>
            </a:pPr>
            <a:r>
              <a:rPr lang="sv-SE" dirty="0"/>
              <a:t>THE STORY OF SAHLINS (VIDEO)</a:t>
            </a:r>
          </a:p>
        </p:txBody>
      </p:sp>
      <p:pic>
        <p:nvPicPr>
          <p:cNvPr id="5" name="Onlinemedia 4" title="The story of Sahlins Sweden (1969-2019)">
            <a:hlinkClick r:id="" action="ppaction://media"/>
            <a:extLst>
              <a:ext uri="{FF2B5EF4-FFF2-40B4-BE49-F238E27FC236}">
                <a16:creationId xmlns:a16="http://schemas.microsoft.com/office/drawing/2014/main" id="{63C9A3F0-6D92-416E-B616-56D788A30BAC}"/>
              </a:ext>
            </a:extLst>
          </p:cNvPr>
          <p:cNvPicPr>
            <a:picLocks noRot="1" noChangeAspect="1"/>
          </p:cNvPicPr>
          <p:nvPr>
            <a:videoFile r:link="rId1"/>
          </p:nvPr>
        </p:nvPicPr>
        <p:blipFill>
          <a:blip r:embed="rId3"/>
          <a:stretch>
            <a:fillRect/>
          </a:stretch>
        </p:blipFill>
        <p:spPr>
          <a:xfrm>
            <a:off x="3048000" y="2093191"/>
            <a:ext cx="6096000" cy="3429000"/>
          </a:xfrm>
          <a:prstGeom prst="rect">
            <a:avLst/>
          </a:prstGeom>
        </p:spPr>
      </p:pic>
    </p:spTree>
    <p:extLst>
      <p:ext uri="{BB962C8B-B14F-4D97-AF65-F5344CB8AC3E}">
        <p14:creationId xmlns:p14="http://schemas.microsoft.com/office/powerpoint/2010/main" val="2888585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6B5CADC-120F-4984-ADE3-E5B6CBF6DFEB}"/>
              </a:ext>
            </a:extLst>
          </p:cNvPr>
          <p:cNvSpPr>
            <a:spLocks noGrp="1"/>
          </p:cNvSpPr>
          <p:nvPr>
            <p:ph type="body" sz="quarter" idx="10"/>
          </p:nvPr>
        </p:nvSpPr>
        <p:spPr/>
        <p:txBody>
          <a:bodyPr/>
          <a:lstStyle/>
          <a:p>
            <a:pPr marL="0" indent="0">
              <a:buNone/>
            </a:pPr>
            <a:r>
              <a:rPr lang="sv-SE" dirty="0"/>
              <a:t>PRODUKT- &amp; TJÄNSTEUTBUD</a:t>
            </a:r>
          </a:p>
        </p:txBody>
      </p:sp>
      <p:sp>
        <p:nvSpPr>
          <p:cNvPr id="5" name="textruta 4">
            <a:extLst>
              <a:ext uri="{FF2B5EF4-FFF2-40B4-BE49-F238E27FC236}">
                <a16:creationId xmlns:a16="http://schemas.microsoft.com/office/drawing/2014/main" id="{3522A242-0BB2-4194-B03B-512D8132B451}"/>
              </a:ext>
            </a:extLst>
          </p:cNvPr>
          <p:cNvSpPr txBox="1"/>
          <p:nvPr/>
        </p:nvSpPr>
        <p:spPr>
          <a:xfrm>
            <a:off x="850112" y="2018052"/>
            <a:ext cx="2618415" cy="400110"/>
          </a:xfrm>
          <a:prstGeom prst="rect">
            <a:avLst/>
          </a:prstGeom>
          <a:noFill/>
        </p:spPr>
        <p:txBody>
          <a:bodyPr wrap="square" rtlCol="0" anchor="ctr">
            <a:spAutoFit/>
          </a:bodyPr>
          <a:lstStyle/>
          <a:p>
            <a:pPr algn="ctr"/>
            <a:r>
              <a:rPr lang="sv-SE" sz="2000" b="1" dirty="0">
                <a:latin typeface="Franklin Gothic Book" panose="020B0503020102020204" pitchFamily="34" charset="0"/>
              </a:rPr>
              <a:t>REDSKAP</a:t>
            </a:r>
            <a:endParaRPr lang="sv-SE" sz="2000" dirty="0">
              <a:latin typeface="Franklin Gothic Book" panose="020B0503020102020204" pitchFamily="34" charset="0"/>
            </a:endParaRPr>
          </a:p>
        </p:txBody>
      </p:sp>
      <p:sp>
        <p:nvSpPr>
          <p:cNvPr id="6" name="textruta 5">
            <a:extLst>
              <a:ext uri="{FF2B5EF4-FFF2-40B4-BE49-F238E27FC236}">
                <a16:creationId xmlns:a16="http://schemas.microsoft.com/office/drawing/2014/main" id="{983C7563-A52A-40AD-B297-026671BD139A}"/>
              </a:ext>
            </a:extLst>
          </p:cNvPr>
          <p:cNvSpPr txBox="1"/>
          <p:nvPr/>
        </p:nvSpPr>
        <p:spPr>
          <a:xfrm>
            <a:off x="3514707" y="2018052"/>
            <a:ext cx="2618416" cy="400110"/>
          </a:xfrm>
          <a:prstGeom prst="rect">
            <a:avLst/>
          </a:prstGeom>
          <a:noFill/>
        </p:spPr>
        <p:txBody>
          <a:bodyPr wrap="square" rtlCol="0" anchor="ctr">
            <a:spAutoFit/>
          </a:bodyPr>
          <a:lstStyle/>
          <a:p>
            <a:pPr algn="ctr"/>
            <a:r>
              <a:rPr lang="sv-SE" sz="2000" b="1" dirty="0">
                <a:latin typeface="Franklin Gothic Book" panose="020B0503020102020204" pitchFamily="34" charset="0"/>
              </a:rPr>
              <a:t>MATERIAL</a:t>
            </a:r>
          </a:p>
        </p:txBody>
      </p:sp>
      <p:sp>
        <p:nvSpPr>
          <p:cNvPr id="7" name="textruta 6">
            <a:extLst>
              <a:ext uri="{FF2B5EF4-FFF2-40B4-BE49-F238E27FC236}">
                <a16:creationId xmlns:a16="http://schemas.microsoft.com/office/drawing/2014/main" id="{D0D1D841-E16E-4684-800C-8C96C649FAB4}"/>
              </a:ext>
            </a:extLst>
          </p:cNvPr>
          <p:cNvSpPr txBox="1"/>
          <p:nvPr/>
        </p:nvSpPr>
        <p:spPr>
          <a:xfrm>
            <a:off x="8890076" y="2018052"/>
            <a:ext cx="2618414" cy="400110"/>
          </a:xfrm>
          <a:prstGeom prst="rect">
            <a:avLst/>
          </a:prstGeom>
          <a:noFill/>
        </p:spPr>
        <p:txBody>
          <a:bodyPr wrap="square" rtlCol="0" anchor="ctr">
            <a:spAutoFit/>
          </a:bodyPr>
          <a:lstStyle/>
          <a:p>
            <a:pPr algn="ctr"/>
            <a:r>
              <a:rPr lang="sv-SE" sz="2000" b="1" dirty="0">
                <a:latin typeface="Franklin Gothic Book" panose="020B0503020102020204" pitchFamily="34" charset="0"/>
              </a:rPr>
              <a:t>SERVICE</a:t>
            </a:r>
            <a:endParaRPr lang="sv-SE" sz="2000" dirty="0">
              <a:latin typeface="Franklin Gothic Book" panose="020B0503020102020204" pitchFamily="34" charset="0"/>
            </a:endParaRPr>
          </a:p>
        </p:txBody>
      </p:sp>
      <p:sp>
        <p:nvSpPr>
          <p:cNvPr id="8" name="textruta 7">
            <a:extLst>
              <a:ext uri="{FF2B5EF4-FFF2-40B4-BE49-F238E27FC236}">
                <a16:creationId xmlns:a16="http://schemas.microsoft.com/office/drawing/2014/main" id="{CCFAB314-0948-4E8B-882D-6723E8985605}"/>
              </a:ext>
            </a:extLst>
          </p:cNvPr>
          <p:cNvSpPr txBox="1"/>
          <p:nvPr/>
        </p:nvSpPr>
        <p:spPr>
          <a:xfrm>
            <a:off x="6225482" y="2018052"/>
            <a:ext cx="2618414" cy="707886"/>
          </a:xfrm>
          <a:prstGeom prst="rect">
            <a:avLst/>
          </a:prstGeom>
          <a:noFill/>
        </p:spPr>
        <p:txBody>
          <a:bodyPr wrap="square" rtlCol="0" anchor="ctr">
            <a:spAutoFit/>
          </a:bodyPr>
          <a:lstStyle/>
          <a:p>
            <a:pPr algn="ctr"/>
            <a:r>
              <a:rPr lang="sv-SE" sz="2000" b="1" dirty="0">
                <a:latin typeface="Franklin Gothic Book" panose="020B0503020102020204" pitchFamily="34" charset="0"/>
              </a:rPr>
              <a:t>VERKTYG &amp;</a:t>
            </a:r>
            <a:br>
              <a:rPr lang="sv-SE" sz="2000" b="1" dirty="0">
                <a:latin typeface="Franklin Gothic Book" panose="020B0503020102020204" pitchFamily="34" charset="0"/>
              </a:rPr>
            </a:br>
            <a:r>
              <a:rPr lang="sv-SE" sz="2000" b="1" dirty="0">
                <a:latin typeface="Franklin Gothic Book" panose="020B0503020102020204" pitchFamily="34" charset="0"/>
              </a:rPr>
              <a:t>UTRUSTNING</a:t>
            </a:r>
            <a:endParaRPr lang="sv-SE" sz="2000" dirty="0">
              <a:latin typeface="Franklin Gothic Book" panose="020B0503020102020204" pitchFamily="34" charset="0"/>
            </a:endParaRPr>
          </a:p>
        </p:txBody>
      </p:sp>
      <p:pic>
        <p:nvPicPr>
          <p:cNvPr id="9" name="Picture 6" descr="http://www.sahlins.com/wp-content/uploads/2017/09/Kabelmatare-5050-450x450.jpg">
            <a:extLst>
              <a:ext uri="{FF2B5EF4-FFF2-40B4-BE49-F238E27FC236}">
                <a16:creationId xmlns:a16="http://schemas.microsoft.com/office/drawing/2014/main" id="{7E95C447-4AC4-4BCA-AF5A-053B39D4863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49076" y="3188822"/>
            <a:ext cx="2112849" cy="2112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8" descr="http://www.sahlins.com/wp-content/uploads/2017/09/Sp%C3%A4rrhylsnyckel-450x450.jpg">
            <a:extLst>
              <a:ext uri="{FF2B5EF4-FFF2-40B4-BE49-F238E27FC236}">
                <a16:creationId xmlns:a16="http://schemas.microsoft.com/office/drawing/2014/main" id="{6DB45A8B-DED4-4E87-8782-FBFC457B013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78264" y="3188823"/>
            <a:ext cx="2112849" cy="2112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Bildobjekt 11" descr="En bild som visar metallköksredskap, gångjärn&#10;&#10;Automatiskt genererad beskrivning">
            <a:extLst>
              <a:ext uri="{FF2B5EF4-FFF2-40B4-BE49-F238E27FC236}">
                <a16:creationId xmlns:a16="http://schemas.microsoft.com/office/drawing/2014/main" id="{C9CFC619-F43D-4585-8627-BAC8C2B7D9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3670" y="3188822"/>
            <a:ext cx="2112849" cy="2112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Bildobjekt 14" descr="En bild som visar golv, inomhus, person, man&#10;&#10;Automatiskt genererad beskrivning">
            <a:extLst>
              <a:ext uri="{FF2B5EF4-FFF2-40B4-BE49-F238E27FC236}">
                <a16:creationId xmlns:a16="http://schemas.microsoft.com/office/drawing/2014/main" id="{4D281A59-2441-4954-95D7-E91F6A2055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42858" y="3188821"/>
            <a:ext cx="2112850" cy="2112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96700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6B5CADC-120F-4984-ADE3-E5B6CBF6DFEB}"/>
              </a:ext>
            </a:extLst>
          </p:cNvPr>
          <p:cNvSpPr>
            <a:spLocks noGrp="1"/>
          </p:cNvSpPr>
          <p:nvPr>
            <p:ph type="body" sz="quarter" idx="10"/>
          </p:nvPr>
        </p:nvSpPr>
        <p:spPr/>
        <p:txBody>
          <a:bodyPr/>
          <a:lstStyle/>
          <a:p>
            <a:pPr marL="0" indent="0">
              <a:buNone/>
            </a:pPr>
            <a:r>
              <a:rPr lang="sv-SE" dirty="0"/>
              <a:t>PRODUKT- &amp; TJÄNSTEUTBUD</a:t>
            </a:r>
          </a:p>
        </p:txBody>
      </p:sp>
      <p:sp>
        <p:nvSpPr>
          <p:cNvPr id="5" name="textruta 4">
            <a:extLst>
              <a:ext uri="{FF2B5EF4-FFF2-40B4-BE49-F238E27FC236}">
                <a16:creationId xmlns:a16="http://schemas.microsoft.com/office/drawing/2014/main" id="{3522A242-0BB2-4194-B03B-512D8132B451}"/>
              </a:ext>
            </a:extLst>
          </p:cNvPr>
          <p:cNvSpPr txBox="1"/>
          <p:nvPr/>
        </p:nvSpPr>
        <p:spPr>
          <a:xfrm>
            <a:off x="850112" y="2018052"/>
            <a:ext cx="2618415" cy="400110"/>
          </a:xfrm>
          <a:prstGeom prst="rect">
            <a:avLst/>
          </a:prstGeom>
          <a:noFill/>
        </p:spPr>
        <p:txBody>
          <a:bodyPr wrap="square" rtlCol="0" anchor="ctr">
            <a:spAutoFit/>
          </a:bodyPr>
          <a:lstStyle/>
          <a:p>
            <a:pPr algn="ctr"/>
            <a:r>
              <a:rPr lang="sv-SE" sz="2000" b="1" dirty="0">
                <a:latin typeface="Franklin Gothic Book" panose="020B0503020102020204" pitchFamily="34" charset="0"/>
              </a:rPr>
              <a:t>REDSKAP</a:t>
            </a:r>
            <a:endParaRPr lang="sv-SE" sz="2000" dirty="0">
              <a:latin typeface="Franklin Gothic Book" panose="020B0503020102020204" pitchFamily="34" charset="0"/>
            </a:endParaRPr>
          </a:p>
        </p:txBody>
      </p:sp>
      <p:sp>
        <p:nvSpPr>
          <p:cNvPr id="6" name="textruta 5">
            <a:extLst>
              <a:ext uri="{FF2B5EF4-FFF2-40B4-BE49-F238E27FC236}">
                <a16:creationId xmlns:a16="http://schemas.microsoft.com/office/drawing/2014/main" id="{983C7563-A52A-40AD-B297-026671BD139A}"/>
              </a:ext>
            </a:extLst>
          </p:cNvPr>
          <p:cNvSpPr txBox="1"/>
          <p:nvPr/>
        </p:nvSpPr>
        <p:spPr>
          <a:xfrm>
            <a:off x="3514707" y="2018052"/>
            <a:ext cx="2618416" cy="400110"/>
          </a:xfrm>
          <a:prstGeom prst="rect">
            <a:avLst/>
          </a:prstGeom>
          <a:noFill/>
        </p:spPr>
        <p:txBody>
          <a:bodyPr wrap="square" rtlCol="0" anchor="ctr">
            <a:spAutoFit/>
          </a:bodyPr>
          <a:lstStyle/>
          <a:p>
            <a:pPr algn="ctr"/>
            <a:r>
              <a:rPr lang="sv-SE" sz="2000" b="1" dirty="0">
                <a:latin typeface="Franklin Gothic Book" panose="020B0503020102020204" pitchFamily="34" charset="0"/>
              </a:rPr>
              <a:t>MATERIAL</a:t>
            </a:r>
          </a:p>
        </p:txBody>
      </p:sp>
      <p:sp>
        <p:nvSpPr>
          <p:cNvPr id="7" name="textruta 6">
            <a:extLst>
              <a:ext uri="{FF2B5EF4-FFF2-40B4-BE49-F238E27FC236}">
                <a16:creationId xmlns:a16="http://schemas.microsoft.com/office/drawing/2014/main" id="{D0D1D841-E16E-4684-800C-8C96C649FAB4}"/>
              </a:ext>
            </a:extLst>
          </p:cNvPr>
          <p:cNvSpPr txBox="1"/>
          <p:nvPr/>
        </p:nvSpPr>
        <p:spPr>
          <a:xfrm>
            <a:off x="8890076" y="2018052"/>
            <a:ext cx="2618414" cy="400110"/>
          </a:xfrm>
          <a:prstGeom prst="rect">
            <a:avLst/>
          </a:prstGeom>
          <a:noFill/>
        </p:spPr>
        <p:txBody>
          <a:bodyPr wrap="square" rtlCol="0" anchor="ctr">
            <a:spAutoFit/>
          </a:bodyPr>
          <a:lstStyle/>
          <a:p>
            <a:pPr algn="ctr"/>
            <a:r>
              <a:rPr lang="sv-SE" sz="2000" b="1" dirty="0">
                <a:latin typeface="Franklin Gothic Book" panose="020B0503020102020204" pitchFamily="34" charset="0"/>
              </a:rPr>
              <a:t>SERVICE</a:t>
            </a:r>
            <a:endParaRPr lang="sv-SE" sz="2000" dirty="0">
              <a:latin typeface="Franklin Gothic Book" panose="020B0503020102020204" pitchFamily="34" charset="0"/>
            </a:endParaRPr>
          </a:p>
        </p:txBody>
      </p:sp>
      <p:sp>
        <p:nvSpPr>
          <p:cNvPr id="8" name="textruta 7">
            <a:extLst>
              <a:ext uri="{FF2B5EF4-FFF2-40B4-BE49-F238E27FC236}">
                <a16:creationId xmlns:a16="http://schemas.microsoft.com/office/drawing/2014/main" id="{CCFAB314-0948-4E8B-882D-6723E8985605}"/>
              </a:ext>
            </a:extLst>
          </p:cNvPr>
          <p:cNvSpPr txBox="1"/>
          <p:nvPr/>
        </p:nvSpPr>
        <p:spPr>
          <a:xfrm>
            <a:off x="6225482" y="2018052"/>
            <a:ext cx="2618414" cy="707886"/>
          </a:xfrm>
          <a:prstGeom prst="rect">
            <a:avLst/>
          </a:prstGeom>
          <a:noFill/>
        </p:spPr>
        <p:txBody>
          <a:bodyPr wrap="square" rtlCol="0" anchor="ctr">
            <a:spAutoFit/>
          </a:bodyPr>
          <a:lstStyle/>
          <a:p>
            <a:pPr algn="ctr"/>
            <a:r>
              <a:rPr lang="sv-SE" sz="2000" b="1" dirty="0">
                <a:latin typeface="Franklin Gothic Book" panose="020B0503020102020204" pitchFamily="34" charset="0"/>
              </a:rPr>
              <a:t>VERKTYG &amp;</a:t>
            </a:r>
            <a:br>
              <a:rPr lang="sv-SE" sz="2000" b="1" dirty="0">
                <a:latin typeface="Franklin Gothic Book" panose="020B0503020102020204" pitchFamily="34" charset="0"/>
              </a:rPr>
            </a:br>
            <a:r>
              <a:rPr lang="sv-SE" sz="2000" b="1" dirty="0">
                <a:latin typeface="Franklin Gothic Book" panose="020B0503020102020204" pitchFamily="34" charset="0"/>
              </a:rPr>
              <a:t>UTRUSTNING</a:t>
            </a:r>
            <a:endParaRPr lang="sv-SE" sz="2000" dirty="0">
              <a:latin typeface="Franklin Gothic Book" panose="020B0503020102020204" pitchFamily="34" charset="0"/>
            </a:endParaRPr>
          </a:p>
        </p:txBody>
      </p:sp>
      <p:sp>
        <p:nvSpPr>
          <p:cNvPr id="11" name="textruta 10">
            <a:extLst>
              <a:ext uri="{FF2B5EF4-FFF2-40B4-BE49-F238E27FC236}">
                <a16:creationId xmlns:a16="http://schemas.microsoft.com/office/drawing/2014/main" id="{43A1B1CB-B767-46BB-9DD1-518783C6D398}"/>
              </a:ext>
            </a:extLst>
          </p:cNvPr>
          <p:cNvSpPr txBox="1"/>
          <p:nvPr/>
        </p:nvSpPr>
        <p:spPr>
          <a:xfrm>
            <a:off x="1477414" y="2833731"/>
            <a:ext cx="2382474" cy="2893100"/>
          </a:xfrm>
          <a:prstGeom prst="rect">
            <a:avLst/>
          </a:prstGeom>
          <a:noFill/>
        </p:spPr>
        <p:txBody>
          <a:bodyPr wrap="square" rtlCol="0">
            <a:spAutoFit/>
          </a:bodyPr>
          <a:lstStyle/>
          <a:p>
            <a:r>
              <a:rPr lang="sv-SE" sz="1400" b="1" dirty="0">
                <a:latin typeface="Franklin Gothic Book" panose="020B0503020102020204" pitchFamily="34" charset="0"/>
              </a:rPr>
              <a:t>- LINJEREDSKAP</a:t>
            </a:r>
            <a:br>
              <a:rPr lang="sv-SE" sz="1400" dirty="0">
                <a:latin typeface="Franklin Gothic Book" panose="020B0503020102020204" pitchFamily="34" charset="0"/>
              </a:rPr>
            </a:br>
            <a:r>
              <a:rPr lang="sv-SE" sz="1400" dirty="0">
                <a:latin typeface="Franklin Gothic Book" panose="020B0503020102020204" pitchFamily="34" charset="0"/>
              </a:rPr>
              <a:t>   LINVAGNAR</a:t>
            </a:r>
            <a:br>
              <a:rPr lang="sv-SE" sz="1400" dirty="0">
                <a:latin typeface="Franklin Gothic Book" panose="020B0503020102020204" pitchFamily="34" charset="0"/>
              </a:rPr>
            </a:br>
            <a:r>
              <a:rPr lang="sv-SE" sz="1400" dirty="0">
                <a:latin typeface="Franklin Gothic Book" panose="020B0503020102020204" pitchFamily="34" charset="0"/>
              </a:rPr>
              <a:t>   SPÄNNBACKAR</a:t>
            </a:r>
          </a:p>
          <a:p>
            <a:r>
              <a:rPr lang="sv-SE" sz="1400" dirty="0">
                <a:latin typeface="Franklin Gothic Book" panose="020B0503020102020204" pitchFamily="34" charset="0"/>
              </a:rPr>
              <a:t>- </a:t>
            </a:r>
            <a:r>
              <a:rPr lang="sv-SE" sz="1400" b="1" dirty="0">
                <a:latin typeface="Franklin Gothic Book" panose="020B0503020102020204" pitchFamily="34" charset="0"/>
              </a:rPr>
              <a:t>MASKINER</a:t>
            </a:r>
            <a:br>
              <a:rPr lang="sv-SE" sz="1400" dirty="0">
                <a:latin typeface="Franklin Gothic Book" panose="020B0503020102020204" pitchFamily="34" charset="0"/>
              </a:rPr>
            </a:br>
            <a:r>
              <a:rPr lang="sv-SE" sz="1400" dirty="0">
                <a:latin typeface="Franklin Gothic Book" panose="020B0503020102020204" pitchFamily="34" charset="0"/>
              </a:rPr>
              <a:t>   VINSCHAR</a:t>
            </a:r>
            <a:br>
              <a:rPr lang="sv-SE" sz="1400" dirty="0">
                <a:latin typeface="Franklin Gothic Book" panose="020B0503020102020204" pitchFamily="34" charset="0"/>
              </a:rPr>
            </a:br>
            <a:r>
              <a:rPr lang="sv-SE" sz="1400" dirty="0">
                <a:latin typeface="Franklin Gothic Book" panose="020B0503020102020204" pitchFamily="34" charset="0"/>
              </a:rPr>
              <a:t>   KABELMATARE</a:t>
            </a:r>
            <a:br>
              <a:rPr lang="sv-SE" sz="1400" dirty="0">
                <a:latin typeface="Franklin Gothic Book" panose="020B0503020102020204" pitchFamily="34" charset="0"/>
              </a:rPr>
            </a:br>
            <a:r>
              <a:rPr lang="sv-SE" sz="1400" dirty="0">
                <a:latin typeface="Franklin Gothic Book" panose="020B0503020102020204" pitchFamily="34" charset="0"/>
              </a:rPr>
              <a:t>- </a:t>
            </a:r>
            <a:r>
              <a:rPr lang="sv-SE" sz="1400" b="1" dirty="0">
                <a:latin typeface="Franklin Gothic Book" panose="020B0503020102020204" pitchFamily="34" charset="0"/>
              </a:rPr>
              <a:t>TRUMHANTERING</a:t>
            </a:r>
            <a:br>
              <a:rPr lang="sv-SE" sz="1400" dirty="0">
                <a:latin typeface="Franklin Gothic Book" panose="020B0503020102020204" pitchFamily="34" charset="0"/>
              </a:rPr>
            </a:br>
            <a:r>
              <a:rPr lang="sv-SE" sz="1400" dirty="0">
                <a:latin typeface="Franklin Gothic Book" panose="020B0503020102020204" pitchFamily="34" charset="0"/>
              </a:rPr>
              <a:t>   TRUMBOCKAR</a:t>
            </a:r>
            <a:br>
              <a:rPr lang="sv-SE" sz="1400" dirty="0">
                <a:latin typeface="Franklin Gothic Book" panose="020B0503020102020204" pitchFamily="34" charset="0"/>
              </a:rPr>
            </a:br>
            <a:r>
              <a:rPr lang="sv-SE" sz="1400" dirty="0">
                <a:latin typeface="Franklin Gothic Book" panose="020B0503020102020204" pitchFamily="34" charset="0"/>
              </a:rPr>
              <a:t>   TRUMVAGNAR</a:t>
            </a:r>
            <a:br>
              <a:rPr lang="sv-SE" sz="1400" dirty="0">
                <a:latin typeface="Franklin Gothic Book" panose="020B0503020102020204" pitchFamily="34" charset="0"/>
              </a:rPr>
            </a:br>
            <a:r>
              <a:rPr lang="sv-SE" sz="1400" dirty="0">
                <a:latin typeface="Franklin Gothic Book" panose="020B0503020102020204" pitchFamily="34" charset="0"/>
              </a:rPr>
              <a:t>   TRUMLYFT</a:t>
            </a:r>
          </a:p>
          <a:p>
            <a:r>
              <a:rPr lang="sv-SE" sz="1400" dirty="0">
                <a:latin typeface="Franklin Gothic Book" panose="020B0503020102020204" pitchFamily="34" charset="0"/>
              </a:rPr>
              <a:t>- </a:t>
            </a:r>
            <a:r>
              <a:rPr lang="sv-SE" sz="1400" b="1" dirty="0">
                <a:latin typeface="Franklin Gothic Book" panose="020B0503020102020204" pitchFamily="34" charset="0"/>
              </a:rPr>
              <a:t>BLÅSUTRUSTNING</a:t>
            </a:r>
            <a:br>
              <a:rPr lang="sv-SE" sz="1400" dirty="0">
                <a:solidFill>
                  <a:prstClr val="black"/>
                </a:solidFill>
                <a:latin typeface="Franklin Gothic Book" panose="020B0503020102020204" pitchFamily="34" charset="0"/>
              </a:rPr>
            </a:br>
            <a:r>
              <a:rPr lang="sv-SE" sz="1400" dirty="0">
                <a:latin typeface="Franklin Gothic Book" panose="020B0503020102020204" pitchFamily="34" charset="0"/>
              </a:rPr>
              <a:t>   MJET-SERIEN</a:t>
            </a:r>
            <a:br>
              <a:rPr lang="sv-SE" sz="1400" dirty="0">
                <a:latin typeface="Franklin Gothic Book" panose="020B0503020102020204" pitchFamily="34" charset="0"/>
              </a:rPr>
            </a:br>
            <a:r>
              <a:rPr lang="sv-SE" sz="1400" dirty="0">
                <a:latin typeface="Franklin Gothic Book" panose="020B0503020102020204" pitchFamily="34" charset="0"/>
              </a:rPr>
              <a:t>   TILLBEHÖR</a:t>
            </a:r>
          </a:p>
        </p:txBody>
      </p:sp>
      <p:sp>
        <p:nvSpPr>
          <p:cNvPr id="13" name="textruta 12">
            <a:extLst>
              <a:ext uri="{FF2B5EF4-FFF2-40B4-BE49-F238E27FC236}">
                <a16:creationId xmlns:a16="http://schemas.microsoft.com/office/drawing/2014/main" id="{8E3BBD32-AB18-4E2F-91A8-1213C7DDB2D4}"/>
              </a:ext>
            </a:extLst>
          </p:cNvPr>
          <p:cNvSpPr txBox="1"/>
          <p:nvPr/>
        </p:nvSpPr>
        <p:spPr>
          <a:xfrm>
            <a:off x="4022345" y="2833731"/>
            <a:ext cx="2618414" cy="2031325"/>
          </a:xfrm>
          <a:prstGeom prst="rect">
            <a:avLst/>
          </a:prstGeom>
          <a:noFill/>
        </p:spPr>
        <p:txBody>
          <a:bodyPr wrap="square" rtlCol="0">
            <a:spAutoFit/>
          </a:bodyPr>
          <a:lstStyle/>
          <a:p>
            <a:r>
              <a:rPr lang="sv-SE" sz="1400" b="1" dirty="0">
                <a:latin typeface="Franklin Gothic Book" panose="020B0503020102020204" pitchFamily="34" charset="0"/>
              </a:rPr>
              <a:t>- STÄLLVERK</a:t>
            </a:r>
          </a:p>
          <a:p>
            <a:r>
              <a:rPr lang="sv-SE" sz="1400" b="1" dirty="0">
                <a:latin typeface="Franklin Gothic Book" panose="020B0503020102020204" pitchFamily="34" charset="0"/>
              </a:rPr>
              <a:t>  </a:t>
            </a:r>
            <a:r>
              <a:rPr lang="sv-SE" sz="1400" dirty="0">
                <a:latin typeface="Franklin Gothic Book" panose="020B0503020102020204" pitchFamily="34" charset="0"/>
              </a:rPr>
              <a:t>KLÄMMOR</a:t>
            </a:r>
            <a:br>
              <a:rPr lang="sv-SE" sz="1400" dirty="0">
                <a:latin typeface="Franklin Gothic Book" panose="020B0503020102020204" pitchFamily="34" charset="0"/>
              </a:rPr>
            </a:br>
            <a:r>
              <a:rPr lang="sv-SE" sz="1400" dirty="0">
                <a:latin typeface="Franklin Gothic Book" panose="020B0503020102020204" pitchFamily="34" charset="0"/>
              </a:rPr>
              <a:t>  STÅL</a:t>
            </a:r>
            <a:br>
              <a:rPr lang="sv-SE" sz="1400" dirty="0">
                <a:latin typeface="Franklin Gothic Book" panose="020B0503020102020204" pitchFamily="34" charset="0"/>
              </a:rPr>
            </a:br>
            <a:r>
              <a:rPr lang="sv-SE" sz="1400" dirty="0">
                <a:latin typeface="Franklin Gothic Book" panose="020B0503020102020204" pitchFamily="34" charset="0"/>
              </a:rPr>
              <a:t>  SÄKERHETSSKÅP</a:t>
            </a:r>
          </a:p>
          <a:p>
            <a:r>
              <a:rPr lang="sv-SE" sz="1400" b="1" dirty="0">
                <a:latin typeface="Franklin Gothic Book" panose="020B0503020102020204" pitchFamily="34" charset="0"/>
              </a:rPr>
              <a:t>- ISOLATORER</a:t>
            </a:r>
            <a:br>
              <a:rPr lang="sv-SE" sz="1400" b="1" dirty="0">
                <a:latin typeface="Franklin Gothic Book" panose="020B0503020102020204" pitchFamily="34" charset="0"/>
              </a:rPr>
            </a:br>
            <a:r>
              <a:rPr lang="sv-SE" sz="1400" b="1" dirty="0">
                <a:latin typeface="Franklin Gothic Book" panose="020B0503020102020204" pitchFamily="34" charset="0"/>
              </a:rPr>
              <a:t>  </a:t>
            </a:r>
            <a:r>
              <a:rPr lang="sv-SE" sz="1400" dirty="0">
                <a:latin typeface="Franklin Gothic Book" panose="020B0503020102020204" pitchFamily="34" charset="0"/>
              </a:rPr>
              <a:t>PORSLIN</a:t>
            </a:r>
            <a:br>
              <a:rPr lang="sv-SE" sz="1400" dirty="0">
                <a:latin typeface="Franklin Gothic Book" panose="020B0503020102020204" pitchFamily="34" charset="0"/>
              </a:rPr>
            </a:br>
            <a:r>
              <a:rPr lang="sv-SE" sz="1400" dirty="0">
                <a:latin typeface="Franklin Gothic Book" panose="020B0503020102020204" pitchFamily="34" charset="0"/>
              </a:rPr>
              <a:t>  KOMPOSIT</a:t>
            </a:r>
          </a:p>
          <a:p>
            <a:r>
              <a:rPr lang="sv-SE" sz="1400" b="1" dirty="0">
                <a:latin typeface="Franklin Gothic Book" panose="020B0503020102020204" pitchFamily="34" charset="0"/>
              </a:rPr>
              <a:t>- LINJEMATERIAL</a:t>
            </a:r>
          </a:p>
          <a:p>
            <a:r>
              <a:rPr lang="sv-SE" sz="1400" b="1" dirty="0">
                <a:latin typeface="Franklin Gothic Book" panose="020B0503020102020204" pitchFamily="34" charset="0"/>
              </a:rPr>
              <a:t>- STÅLSTOLPAR</a:t>
            </a:r>
          </a:p>
        </p:txBody>
      </p:sp>
      <p:sp>
        <p:nvSpPr>
          <p:cNvPr id="14" name="textruta 13">
            <a:extLst>
              <a:ext uri="{FF2B5EF4-FFF2-40B4-BE49-F238E27FC236}">
                <a16:creationId xmlns:a16="http://schemas.microsoft.com/office/drawing/2014/main" id="{B0D4DD2E-2C76-40FA-948E-968AEF52E8FE}"/>
              </a:ext>
            </a:extLst>
          </p:cNvPr>
          <p:cNvSpPr txBox="1"/>
          <p:nvPr/>
        </p:nvSpPr>
        <p:spPr>
          <a:xfrm>
            <a:off x="9584086" y="2833731"/>
            <a:ext cx="2150378" cy="1169551"/>
          </a:xfrm>
          <a:prstGeom prst="rect">
            <a:avLst/>
          </a:prstGeom>
          <a:noFill/>
        </p:spPr>
        <p:txBody>
          <a:bodyPr wrap="square" rtlCol="0">
            <a:spAutoFit/>
          </a:bodyPr>
          <a:lstStyle/>
          <a:p>
            <a:r>
              <a:rPr lang="sv-SE" sz="1400" b="1" dirty="0">
                <a:latin typeface="Franklin Gothic Book" panose="020B0503020102020204" pitchFamily="34" charset="0"/>
              </a:rPr>
              <a:t>- UTBILDNING</a:t>
            </a:r>
            <a:br>
              <a:rPr lang="sv-SE" sz="1400" b="1" dirty="0">
                <a:latin typeface="Franklin Gothic Book" panose="020B0503020102020204" pitchFamily="34" charset="0"/>
              </a:rPr>
            </a:br>
            <a:r>
              <a:rPr lang="sv-SE" sz="1400" b="1" dirty="0">
                <a:latin typeface="Franklin Gothic Book" panose="020B0503020102020204" pitchFamily="34" charset="0"/>
              </a:rPr>
              <a:t>- SERVICEAVTAL</a:t>
            </a:r>
            <a:br>
              <a:rPr lang="sv-SE" sz="1400" b="1" dirty="0">
                <a:latin typeface="Franklin Gothic Book" panose="020B0503020102020204" pitchFamily="34" charset="0"/>
              </a:rPr>
            </a:br>
            <a:r>
              <a:rPr lang="sv-SE" sz="1400" b="1" dirty="0">
                <a:latin typeface="Franklin Gothic Book" panose="020B0503020102020204" pitchFamily="34" charset="0"/>
              </a:rPr>
              <a:t>- GPS POSITIONERING</a:t>
            </a:r>
          </a:p>
          <a:p>
            <a:r>
              <a:rPr lang="sv-SE" sz="1400" b="1" dirty="0">
                <a:latin typeface="Franklin Gothic Book" panose="020B0503020102020204" pitchFamily="34" charset="0"/>
              </a:rPr>
              <a:t>- REPARATION</a:t>
            </a:r>
            <a:br>
              <a:rPr lang="sv-SE" sz="1400" b="1" dirty="0">
                <a:latin typeface="Franklin Gothic Book" panose="020B0503020102020204" pitchFamily="34" charset="0"/>
              </a:rPr>
            </a:br>
            <a:endParaRPr lang="sv-SE" sz="1400" b="1" dirty="0">
              <a:latin typeface="Franklin Gothic Book" panose="020B0503020102020204" pitchFamily="34" charset="0"/>
            </a:endParaRPr>
          </a:p>
        </p:txBody>
      </p:sp>
      <p:sp>
        <p:nvSpPr>
          <p:cNvPr id="16" name="textruta 15">
            <a:extLst>
              <a:ext uri="{FF2B5EF4-FFF2-40B4-BE49-F238E27FC236}">
                <a16:creationId xmlns:a16="http://schemas.microsoft.com/office/drawing/2014/main" id="{7FAE82F6-861A-40D5-A06A-5379208690CA}"/>
              </a:ext>
            </a:extLst>
          </p:cNvPr>
          <p:cNvSpPr txBox="1"/>
          <p:nvPr/>
        </p:nvSpPr>
        <p:spPr>
          <a:xfrm>
            <a:off x="6803216" y="2833731"/>
            <a:ext cx="2618413" cy="1600438"/>
          </a:xfrm>
          <a:prstGeom prst="rect">
            <a:avLst/>
          </a:prstGeom>
          <a:noFill/>
        </p:spPr>
        <p:txBody>
          <a:bodyPr wrap="square" rtlCol="0">
            <a:spAutoFit/>
          </a:bodyPr>
          <a:lstStyle/>
          <a:p>
            <a:r>
              <a:rPr lang="sv-SE" sz="1400" b="1" dirty="0">
                <a:latin typeface="Franklin Gothic Book" panose="020B0503020102020204" pitchFamily="34" charset="0"/>
              </a:rPr>
              <a:t>- PERSONLIG SKYDDSUTRUSTNING</a:t>
            </a:r>
            <a:br>
              <a:rPr lang="sv-SE" sz="1400" b="1" dirty="0">
                <a:latin typeface="Franklin Gothic Book" panose="020B0503020102020204" pitchFamily="34" charset="0"/>
              </a:rPr>
            </a:br>
            <a:r>
              <a:rPr lang="sv-SE" sz="1400" b="1" dirty="0">
                <a:latin typeface="Franklin Gothic Book" panose="020B0503020102020204" pitchFamily="34" charset="0"/>
              </a:rPr>
              <a:t>- MÄTINSTRUMENT</a:t>
            </a:r>
            <a:br>
              <a:rPr lang="sv-SE" sz="1400" b="1" dirty="0">
                <a:latin typeface="Franklin Gothic Book" panose="020B0503020102020204" pitchFamily="34" charset="0"/>
              </a:rPr>
            </a:br>
            <a:r>
              <a:rPr lang="sv-SE" sz="1400" b="1" dirty="0">
                <a:latin typeface="Franklin Gothic Book" panose="020B0503020102020204" pitchFamily="34" charset="0"/>
              </a:rPr>
              <a:t>- GLASFIBERSTAVAR</a:t>
            </a:r>
            <a:br>
              <a:rPr lang="sv-SE" sz="1400" b="1" dirty="0">
                <a:latin typeface="Franklin Gothic Book" panose="020B0503020102020204" pitchFamily="34" charset="0"/>
              </a:rPr>
            </a:br>
            <a:r>
              <a:rPr lang="sv-SE" sz="1400" b="1" dirty="0">
                <a:latin typeface="Franklin Gothic Book" panose="020B0503020102020204" pitchFamily="34" charset="0"/>
              </a:rPr>
              <a:t>- HANDVERKTYG</a:t>
            </a:r>
            <a:br>
              <a:rPr lang="sv-SE" sz="1400" b="1" dirty="0">
                <a:latin typeface="Franklin Gothic Book" panose="020B0503020102020204" pitchFamily="34" charset="0"/>
              </a:rPr>
            </a:br>
            <a:r>
              <a:rPr lang="sv-SE" sz="1400" b="1" dirty="0">
                <a:latin typeface="Franklin Gothic Book" panose="020B0503020102020204" pitchFamily="34" charset="0"/>
              </a:rPr>
              <a:t>- BELYSNING</a:t>
            </a:r>
            <a:br>
              <a:rPr lang="sv-SE" sz="1400" b="1" dirty="0">
                <a:latin typeface="Franklin Gothic Book" panose="020B0503020102020204" pitchFamily="34" charset="0"/>
              </a:rPr>
            </a:br>
            <a:r>
              <a:rPr lang="sv-SE" sz="1400" b="1" dirty="0">
                <a:latin typeface="Franklin Gothic Book" panose="020B0503020102020204" pitchFamily="34" charset="0"/>
              </a:rPr>
              <a:t>- TÄLT</a:t>
            </a:r>
          </a:p>
        </p:txBody>
      </p:sp>
    </p:spTree>
    <p:extLst>
      <p:ext uri="{BB962C8B-B14F-4D97-AF65-F5344CB8AC3E}">
        <p14:creationId xmlns:p14="http://schemas.microsoft.com/office/powerpoint/2010/main" val="336199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8798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7944058-1A2C-47BD-A0BB-52B2202E0E9D}"/>
              </a:ext>
            </a:extLst>
          </p:cNvPr>
          <p:cNvSpPr>
            <a:spLocks noGrp="1"/>
          </p:cNvSpPr>
          <p:nvPr>
            <p:ph type="body" sz="quarter" idx="10"/>
          </p:nvPr>
        </p:nvSpPr>
        <p:spPr/>
        <p:txBody>
          <a:bodyPr/>
          <a:lstStyle/>
          <a:p>
            <a:pPr marL="0" indent="0">
              <a:buNone/>
            </a:pPr>
            <a:r>
              <a:rPr lang="sv-SE" dirty="0"/>
              <a:t>ÅTERFÖRSÄLJARE OCH MARKNAD</a:t>
            </a:r>
          </a:p>
        </p:txBody>
      </p:sp>
      <p:pic>
        <p:nvPicPr>
          <p:cNvPr id="5" name="Bildobjekt 4">
            <a:extLst>
              <a:ext uri="{FF2B5EF4-FFF2-40B4-BE49-F238E27FC236}">
                <a16:creationId xmlns:a16="http://schemas.microsoft.com/office/drawing/2014/main" id="{C524BB73-6A0F-4334-8526-EC577F0485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4039" y="1492264"/>
            <a:ext cx="10427674" cy="4225046"/>
          </a:xfrm>
          <a:prstGeom prst="roundRect">
            <a:avLst>
              <a:gd name="adj" fmla="val 16667"/>
            </a:avLst>
          </a:prstGeom>
          <a:ln>
            <a:noFill/>
          </a:ln>
          <a:effectLst>
            <a:outerShdw blurRad="76200" dir="18900000" kx="-1200000" algn="bl"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Bild 5" descr="Information">
            <a:hlinkClick r:id="rId3"/>
            <a:extLst>
              <a:ext uri="{FF2B5EF4-FFF2-40B4-BE49-F238E27FC236}">
                <a16:creationId xmlns:a16="http://schemas.microsoft.com/office/drawing/2014/main" id="{F956BB16-F410-4C3B-BCDE-1AF23A064D9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7310" y="5405607"/>
            <a:ext cx="514824" cy="514824"/>
          </a:xfrm>
          <a:prstGeom prst="rect">
            <a:avLst/>
          </a:prstGeom>
        </p:spPr>
      </p:pic>
    </p:spTree>
    <p:extLst>
      <p:ext uri="{BB962C8B-B14F-4D97-AF65-F5344CB8AC3E}">
        <p14:creationId xmlns:p14="http://schemas.microsoft.com/office/powerpoint/2010/main" val="300148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9AF1504-7C01-408A-8593-C746526CE5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5535" y="158490"/>
            <a:ext cx="800928" cy="533952"/>
          </a:xfrm>
          <a:prstGeom prst="rect">
            <a:avLst/>
          </a:prstGeom>
        </p:spPr>
      </p:pic>
      <p:pic>
        <p:nvPicPr>
          <p:cNvPr id="3" name="Bildobjekt 2">
            <a:extLst>
              <a:ext uri="{FF2B5EF4-FFF2-40B4-BE49-F238E27FC236}">
                <a16:creationId xmlns:a16="http://schemas.microsoft.com/office/drawing/2014/main" id="{5D7FEEC5-1BD0-497E-8119-0D4A4EDFDCA1}"/>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a:ext>
            </a:extLst>
          </a:blip>
          <a:srcRect l="20442" r="28046"/>
          <a:stretch/>
        </p:blipFill>
        <p:spPr>
          <a:xfrm>
            <a:off x="5892799" y="1496605"/>
            <a:ext cx="5818911" cy="42654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Bildobjekt 3" descr="En bild som visar clipart&#10;&#10;Automatiskt genererad beskrivning">
            <a:extLst>
              <a:ext uri="{FF2B5EF4-FFF2-40B4-BE49-F238E27FC236}">
                <a16:creationId xmlns:a16="http://schemas.microsoft.com/office/drawing/2014/main" id="{8C733817-F019-4973-B104-D890749278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47471" y="3714035"/>
            <a:ext cx="216000" cy="216000"/>
          </a:xfrm>
          <a:prstGeom prst="rect">
            <a:avLst/>
          </a:prstGeom>
        </p:spPr>
      </p:pic>
      <p:pic>
        <p:nvPicPr>
          <p:cNvPr id="5" name="Bildobjekt 4" descr="En bild som visar clipart&#10;&#10;Automatiskt genererad beskrivning">
            <a:extLst>
              <a:ext uri="{FF2B5EF4-FFF2-40B4-BE49-F238E27FC236}">
                <a16:creationId xmlns:a16="http://schemas.microsoft.com/office/drawing/2014/main" id="{D8897A66-8B05-4474-BAAB-609F01E829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5256" y="2415465"/>
            <a:ext cx="216000" cy="216000"/>
          </a:xfrm>
          <a:prstGeom prst="rect">
            <a:avLst/>
          </a:prstGeom>
        </p:spPr>
      </p:pic>
      <p:pic>
        <p:nvPicPr>
          <p:cNvPr id="6" name="Bildobjekt 5" descr="En bild som visar clipart&#10;&#10;Automatiskt genererad beskrivning">
            <a:extLst>
              <a:ext uri="{FF2B5EF4-FFF2-40B4-BE49-F238E27FC236}">
                <a16:creationId xmlns:a16="http://schemas.microsoft.com/office/drawing/2014/main" id="{88D72314-BA53-43C7-A314-40EAD3131D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1711" y="3062012"/>
            <a:ext cx="216000" cy="216000"/>
          </a:xfrm>
          <a:prstGeom prst="rect">
            <a:avLst/>
          </a:prstGeom>
        </p:spPr>
      </p:pic>
      <p:pic>
        <p:nvPicPr>
          <p:cNvPr id="7" name="Bildobjekt 6" descr="En bild som visar clipart&#10;&#10;Automatiskt genererad beskrivning">
            <a:extLst>
              <a:ext uri="{FF2B5EF4-FFF2-40B4-BE49-F238E27FC236}">
                <a16:creationId xmlns:a16="http://schemas.microsoft.com/office/drawing/2014/main" id="{F6D47589-0735-4327-BB1B-B715A5E6DE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8674" y="4167534"/>
            <a:ext cx="216000" cy="216000"/>
          </a:xfrm>
          <a:prstGeom prst="rect">
            <a:avLst/>
          </a:prstGeom>
        </p:spPr>
      </p:pic>
      <p:pic>
        <p:nvPicPr>
          <p:cNvPr id="8" name="Bildobjekt 7" descr="En bild som visar clipart&#10;&#10;Automatiskt genererad beskrivning">
            <a:extLst>
              <a:ext uri="{FF2B5EF4-FFF2-40B4-BE49-F238E27FC236}">
                <a16:creationId xmlns:a16="http://schemas.microsoft.com/office/drawing/2014/main" id="{66C738F7-7EE0-4955-B831-2128303EC1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4585" y="3419153"/>
            <a:ext cx="216000" cy="216000"/>
          </a:xfrm>
          <a:prstGeom prst="rect">
            <a:avLst/>
          </a:prstGeom>
        </p:spPr>
      </p:pic>
      <p:pic>
        <p:nvPicPr>
          <p:cNvPr id="9" name="Bildobjekt 8">
            <a:extLst>
              <a:ext uri="{FF2B5EF4-FFF2-40B4-BE49-F238E27FC236}">
                <a16:creationId xmlns:a16="http://schemas.microsoft.com/office/drawing/2014/main" id="{6AC0C64E-3705-4449-84C7-D7CBA91B52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74585" y="3198813"/>
            <a:ext cx="216000" cy="216000"/>
          </a:xfrm>
          <a:prstGeom prst="rect">
            <a:avLst/>
          </a:prstGeom>
        </p:spPr>
      </p:pic>
      <p:pic>
        <p:nvPicPr>
          <p:cNvPr id="10" name="Bildobjekt 9">
            <a:extLst>
              <a:ext uri="{FF2B5EF4-FFF2-40B4-BE49-F238E27FC236}">
                <a16:creationId xmlns:a16="http://schemas.microsoft.com/office/drawing/2014/main" id="{5E2D5C8F-B0D5-4FAA-AAE2-E760EEAAEC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84674" y="3780064"/>
            <a:ext cx="216000" cy="216000"/>
          </a:xfrm>
          <a:prstGeom prst="rect">
            <a:avLst/>
          </a:prstGeom>
        </p:spPr>
      </p:pic>
      <p:pic>
        <p:nvPicPr>
          <p:cNvPr id="11" name="Bildobjekt 10">
            <a:extLst>
              <a:ext uri="{FF2B5EF4-FFF2-40B4-BE49-F238E27FC236}">
                <a16:creationId xmlns:a16="http://schemas.microsoft.com/office/drawing/2014/main" id="{FA076EC5-92C7-4C9F-B00D-1B3CE1BC09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63852" y="3420939"/>
            <a:ext cx="216000" cy="216000"/>
          </a:xfrm>
          <a:prstGeom prst="rect">
            <a:avLst/>
          </a:prstGeom>
        </p:spPr>
      </p:pic>
      <p:pic>
        <p:nvPicPr>
          <p:cNvPr id="12" name="Bildobjekt 11">
            <a:extLst>
              <a:ext uri="{FF2B5EF4-FFF2-40B4-BE49-F238E27FC236}">
                <a16:creationId xmlns:a16="http://schemas.microsoft.com/office/drawing/2014/main" id="{90EEA5EB-84C1-4A35-BC67-8886C5636A8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58585" y="3198813"/>
            <a:ext cx="216000" cy="216000"/>
          </a:xfrm>
          <a:prstGeom prst="rect">
            <a:avLst/>
          </a:prstGeom>
        </p:spPr>
      </p:pic>
      <p:grpSp>
        <p:nvGrpSpPr>
          <p:cNvPr id="13" name="Grupp 12">
            <a:extLst>
              <a:ext uri="{FF2B5EF4-FFF2-40B4-BE49-F238E27FC236}">
                <a16:creationId xmlns:a16="http://schemas.microsoft.com/office/drawing/2014/main" id="{9C75C5EB-9CE0-4311-9123-9AF2A9302A8B}"/>
              </a:ext>
            </a:extLst>
          </p:cNvPr>
          <p:cNvGrpSpPr/>
          <p:nvPr/>
        </p:nvGrpSpPr>
        <p:grpSpPr>
          <a:xfrm>
            <a:off x="839178" y="1805784"/>
            <a:ext cx="1471195" cy="616631"/>
            <a:chOff x="172879" y="1822520"/>
            <a:chExt cx="1471195" cy="616631"/>
          </a:xfrm>
        </p:grpSpPr>
        <p:sp>
          <p:nvSpPr>
            <p:cNvPr id="14" name="Rektangel 13">
              <a:extLst>
                <a:ext uri="{FF2B5EF4-FFF2-40B4-BE49-F238E27FC236}">
                  <a16:creationId xmlns:a16="http://schemas.microsoft.com/office/drawing/2014/main" id="{D763A4B4-74A4-4048-8D69-DDA72E741144}"/>
                </a:ext>
              </a:extLst>
            </p:cNvPr>
            <p:cNvSpPr/>
            <p:nvPr userDrawn="1"/>
          </p:nvSpPr>
          <p:spPr>
            <a:xfrm>
              <a:off x="172879" y="1822520"/>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AA3D4886-1EDC-43B3-B77F-4885566CFEB9}"/>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88473" y="2059040"/>
              <a:ext cx="1040004" cy="133693"/>
            </a:xfrm>
            <a:prstGeom prst="rect">
              <a:avLst/>
            </a:prstGeom>
          </p:spPr>
        </p:pic>
      </p:grpSp>
      <p:grpSp>
        <p:nvGrpSpPr>
          <p:cNvPr id="16" name="Grupp 15">
            <a:extLst>
              <a:ext uri="{FF2B5EF4-FFF2-40B4-BE49-F238E27FC236}">
                <a16:creationId xmlns:a16="http://schemas.microsoft.com/office/drawing/2014/main" id="{08718998-022D-4D1D-984A-B9C980938A06}"/>
              </a:ext>
            </a:extLst>
          </p:cNvPr>
          <p:cNvGrpSpPr/>
          <p:nvPr/>
        </p:nvGrpSpPr>
        <p:grpSpPr>
          <a:xfrm>
            <a:off x="839178" y="2507407"/>
            <a:ext cx="1471195" cy="616631"/>
            <a:chOff x="2648224" y="1822520"/>
            <a:chExt cx="1471195" cy="616631"/>
          </a:xfrm>
        </p:grpSpPr>
        <p:sp>
          <p:nvSpPr>
            <p:cNvPr id="17" name="Rektangel 16">
              <a:extLst>
                <a:ext uri="{FF2B5EF4-FFF2-40B4-BE49-F238E27FC236}">
                  <a16:creationId xmlns:a16="http://schemas.microsoft.com/office/drawing/2014/main" id="{C97AACB7-87E2-48F3-9F26-E0DBAFD16DD1}"/>
                </a:ext>
              </a:extLst>
            </p:cNvPr>
            <p:cNvSpPr/>
            <p:nvPr userDrawn="1"/>
          </p:nvSpPr>
          <p:spPr>
            <a:xfrm>
              <a:off x="2648224" y="1822520"/>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descr="En bild som visar objekt&#10;&#10;Automatiskt genererad beskrivning">
              <a:extLst>
                <a:ext uri="{FF2B5EF4-FFF2-40B4-BE49-F238E27FC236}">
                  <a16:creationId xmlns:a16="http://schemas.microsoft.com/office/drawing/2014/main" id="{7DCCCCEE-1160-4DCE-847B-2F23A1065EE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002635" y="1955578"/>
              <a:ext cx="754869" cy="359973"/>
            </a:xfrm>
            <a:prstGeom prst="rect">
              <a:avLst/>
            </a:prstGeom>
          </p:spPr>
        </p:pic>
      </p:grpSp>
      <p:grpSp>
        <p:nvGrpSpPr>
          <p:cNvPr id="19" name="Grupp 18">
            <a:extLst>
              <a:ext uri="{FF2B5EF4-FFF2-40B4-BE49-F238E27FC236}">
                <a16:creationId xmlns:a16="http://schemas.microsoft.com/office/drawing/2014/main" id="{1162587F-AC5A-431E-B11D-824BFF5950BD}"/>
              </a:ext>
            </a:extLst>
          </p:cNvPr>
          <p:cNvGrpSpPr/>
          <p:nvPr/>
        </p:nvGrpSpPr>
        <p:grpSpPr>
          <a:xfrm>
            <a:off x="846680" y="3194717"/>
            <a:ext cx="1471195" cy="616631"/>
            <a:chOff x="5123569" y="1822520"/>
            <a:chExt cx="1471195" cy="616631"/>
          </a:xfrm>
        </p:grpSpPr>
        <p:sp>
          <p:nvSpPr>
            <p:cNvPr id="20" name="Rektangel 19">
              <a:extLst>
                <a:ext uri="{FF2B5EF4-FFF2-40B4-BE49-F238E27FC236}">
                  <a16:creationId xmlns:a16="http://schemas.microsoft.com/office/drawing/2014/main" id="{1BCC7B1D-38AF-4FCD-9DDF-4049D81DDE04}"/>
                </a:ext>
              </a:extLst>
            </p:cNvPr>
            <p:cNvSpPr/>
            <p:nvPr userDrawn="1"/>
          </p:nvSpPr>
          <p:spPr>
            <a:xfrm>
              <a:off x="5123569" y="1822520"/>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 name="Bildobjekt 20" descr="En bild som visar objekt&#10;&#10;Automatiskt genererad beskrivning">
              <a:extLst>
                <a:ext uri="{FF2B5EF4-FFF2-40B4-BE49-F238E27FC236}">
                  <a16:creationId xmlns:a16="http://schemas.microsoft.com/office/drawing/2014/main" id="{F186B801-FE8B-4B2C-BAE1-EB5614EC1851}"/>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l="-4998" t="-11097" b="-10890"/>
            <a:stretch/>
          </p:blipFill>
          <p:spPr>
            <a:xfrm>
              <a:off x="5295703" y="1947293"/>
              <a:ext cx="1126926" cy="357188"/>
            </a:xfrm>
            <a:prstGeom prst="rect">
              <a:avLst/>
            </a:prstGeom>
          </p:spPr>
        </p:pic>
      </p:grpSp>
      <p:grpSp>
        <p:nvGrpSpPr>
          <p:cNvPr id="25" name="Grupp 24">
            <a:extLst>
              <a:ext uri="{FF2B5EF4-FFF2-40B4-BE49-F238E27FC236}">
                <a16:creationId xmlns:a16="http://schemas.microsoft.com/office/drawing/2014/main" id="{59E35CDB-1E15-44BC-8C0A-0904B296042D}"/>
              </a:ext>
            </a:extLst>
          </p:cNvPr>
          <p:cNvGrpSpPr/>
          <p:nvPr/>
        </p:nvGrpSpPr>
        <p:grpSpPr>
          <a:xfrm>
            <a:off x="846576" y="4583501"/>
            <a:ext cx="1471195" cy="616631"/>
            <a:chOff x="2644473" y="3799102"/>
            <a:chExt cx="1471195" cy="616631"/>
          </a:xfrm>
        </p:grpSpPr>
        <p:sp>
          <p:nvSpPr>
            <p:cNvPr id="26" name="Rektangel 25">
              <a:extLst>
                <a:ext uri="{FF2B5EF4-FFF2-40B4-BE49-F238E27FC236}">
                  <a16:creationId xmlns:a16="http://schemas.microsoft.com/office/drawing/2014/main" id="{8E802CCD-9EDF-48C4-941B-AB0B564D86AB}"/>
                </a:ext>
              </a:extLst>
            </p:cNvPr>
            <p:cNvSpPr/>
            <p:nvPr userDrawn="1"/>
          </p:nvSpPr>
          <p:spPr>
            <a:xfrm>
              <a:off x="2644473" y="3799102"/>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objekt 26" descr="En bild som visar clipart&#10;&#10;Automatiskt genererad beskrivning">
              <a:extLst>
                <a:ext uri="{FF2B5EF4-FFF2-40B4-BE49-F238E27FC236}">
                  <a16:creationId xmlns:a16="http://schemas.microsoft.com/office/drawing/2014/main" id="{03A72338-4488-49AC-A158-4FC32316C019}"/>
                </a:ext>
              </a:extLst>
            </p:cNvPr>
            <p:cNvPicPr>
              <a:picLocks noChangeAspect="1"/>
            </p:cNvPicPr>
            <p:nvPr userDrawn="1"/>
          </p:nvPicPr>
          <p:blipFill>
            <a:blip r:embed="rId12" cstate="screen">
              <a:grayscl/>
              <a:extLst>
                <a:ext uri="{28A0092B-C50C-407E-A947-70E740481C1C}">
                  <a14:useLocalDpi xmlns:a14="http://schemas.microsoft.com/office/drawing/2010/main"/>
                </a:ext>
              </a:extLst>
            </a:blip>
            <a:stretch>
              <a:fillRect/>
            </a:stretch>
          </p:blipFill>
          <p:spPr>
            <a:xfrm>
              <a:off x="2892824" y="3978784"/>
              <a:ext cx="974491" cy="257265"/>
            </a:xfrm>
            <a:prstGeom prst="rect">
              <a:avLst/>
            </a:prstGeom>
          </p:spPr>
        </p:pic>
      </p:grpSp>
      <p:grpSp>
        <p:nvGrpSpPr>
          <p:cNvPr id="28" name="Grupp 27">
            <a:extLst>
              <a:ext uri="{FF2B5EF4-FFF2-40B4-BE49-F238E27FC236}">
                <a16:creationId xmlns:a16="http://schemas.microsoft.com/office/drawing/2014/main" id="{F5F07E3C-9B0F-46C9-AAA9-98E782FF13EE}"/>
              </a:ext>
            </a:extLst>
          </p:cNvPr>
          <p:cNvGrpSpPr/>
          <p:nvPr/>
        </p:nvGrpSpPr>
        <p:grpSpPr>
          <a:xfrm>
            <a:off x="846574" y="3888064"/>
            <a:ext cx="1471195" cy="616631"/>
            <a:chOff x="5123569" y="3799102"/>
            <a:chExt cx="1471195" cy="616631"/>
          </a:xfrm>
        </p:grpSpPr>
        <p:sp>
          <p:nvSpPr>
            <p:cNvPr id="29" name="Rektangel 28">
              <a:extLst>
                <a:ext uri="{FF2B5EF4-FFF2-40B4-BE49-F238E27FC236}">
                  <a16:creationId xmlns:a16="http://schemas.microsoft.com/office/drawing/2014/main" id="{A17419C1-5795-4FCB-8FBB-56B2859ECF28}"/>
                </a:ext>
              </a:extLst>
            </p:cNvPr>
            <p:cNvSpPr/>
            <p:nvPr userDrawn="1"/>
          </p:nvSpPr>
          <p:spPr>
            <a:xfrm>
              <a:off x="5123569" y="3799102"/>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 name="Bildobjekt 29">
              <a:extLst>
                <a:ext uri="{FF2B5EF4-FFF2-40B4-BE49-F238E27FC236}">
                  <a16:creationId xmlns:a16="http://schemas.microsoft.com/office/drawing/2014/main" id="{A2DB0867-A798-4F1E-8CAA-C5CB7437069C}"/>
                </a:ext>
              </a:extLst>
            </p:cNvPr>
            <p:cNvPicPr>
              <a:picLocks noChangeAspect="1"/>
            </p:cNvPicPr>
            <p:nvPr userDrawn="1"/>
          </p:nvPicPr>
          <p:blipFill>
            <a:blip r:embed="rId13" cstate="screen">
              <a:grayscl/>
              <a:extLst>
                <a:ext uri="{28A0092B-C50C-407E-A947-70E740481C1C}">
                  <a14:useLocalDpi xmlns:a14="http://schemas.microsoft.com/office/drawing/2010/main"/>
                </a:ext>
              </a:extLst>
            </a:blip>
            <a:stretch>
              <a:fillRect/>
            </a:stretch>
          </p:blipFill>
          <p:spPr>
            <a:xfrm>
              <a:off x="5655227" y="3881526"/>
              <a:ext cx="407877" cy="453620"/>
            </a:xfrm>
            <a:prstGeom prst="rect">
              <a:avLst/>
            </a:prstGeom>
          </p:spPr>
        </p:pic>
      </p:grpSp>
      <p:sp>
        <p:nvSpPr>
          <p:cNvPr id="31" name="textruta 30">
            <a:extLst>
              <a:ext uri="{FF2B5EF4-FFF2-40B4-BE49-F238E27FC236}">
                <a16:creationId xmlns:a16="http://schemas.microsoft.com/office/drawing/2014/main" id="{F8820BC3-BF3D-40BD-A01F-975D42745B0B}"/>
              </a:ext>
            </a:extLst>
          </p:cNvPr>
          <p:cNvSpPr txBox="1"/>
          <p:nvPr/>
        </p:nvSpPr>
        <p:spPr>
          <a:xfrm>
            <a:off x="2488663" y="1918022"/>
            <a:ext cx="4007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effectLst>
                  <a:outerShdw blurRad="38100" dist="38100" dir="2700000" algn="tl">
                    <a:srgbClr val="000000">
                      <a:alpha val="43137"/>
                    </a:srgbClr>
                  </a:outerShdw>
                </a:effectLst>
                <a:latin typeface="Franklin Gothic Book" panose="020B0503020102020204" pitchFamily="34" charset="0"/>
              </a:rPr>
              <a:t>ENERGY INFRASTRUCTURE CONSULTING AB</a:t>
            </a:r>
          </a:p>
        </p:txBody>
      </p:sp>
      <p:sp>
        <p:nvSpPr>
          <p:cNvPr id="32" name="textruta 31">
            <a:extLst>
              <a:ext uri="{FF2B5EF4-FFF2-40B4-BE49-F238E27FC236}">
                <a16:creationId xmlns:a16="http://schemas.microsoft.com/office/drawing/2014/main" id="{85FA23A8-0096-47E3-BFD0-FBA58BB0005E}"/>
              </a:ext>
            </a:extLst>
          </p:cNvPr>
          <p:cNvSpPr txBox="1"/>
          <p:nvPr/>
        </p:nvSpPr>
        <p:spPr>
          <a:xfrm>
            <a:off x="2488663" y="3317934"/>
            <a:ext cx="4007800" cy="338554"/>
          </a:xfrm>
          <a:prstGeom prst="rect">
            <a:avLst/>
          </a:prstGeom>
          <a:noFill/>
        </p:spPr>
        <p:txBody>
          <a:bodyPr wrap="square" rtlCol="0">
            <a:spAutoFit/>
          </a:bodyPr>
          <a:lstStyle/>
          <a:p>
            <a:pPr lvl="0" algn="l"/>
            <a:r>
              <a:rPr lang="sv-SE" sz="1600" dirty="0">
                <a:effectLst>
                  <a:outerShdw blurRad="38100" dist="38100" dir="2700000" algn="tl">
                    <a:srgbClr val="000000">
                      <a:alpha val="43137"/>
                    </a:srgbClr>
                  </a:outerShdw>
                </a:effectLst>
              </a:rPr>
              <a:t>LINJEUTRUSTNING I SVERIGE AB</a:t>
            </a:r>
          </a:p>
        </p:txBody>
      </p:sp>
      <p:sp>
        <p:nvSpPr>
          <p:cNvPr id="33" name="textruta 32">
            <a:extLst>
              <a:ext uri="{FF2B5EF4-FFF2-40B4-BE49-F238E27FC236}">
                <a16:creationId xmlns:a16="http://schemas.microsoft.com/office/drawing/2014/main" id="{748D7BB2-0DE3-4B55-B7E8-B06CB1A7DFB8}"/>
              </a:ext>
            </a:extLst>
          </p:cNvPr>
          <p:cNvSpPr txBox="1"/>
          <p:nvPr/>
        </p:nvSpPr>
        <p:spPr>
          <a:xfrm>
            <a:off x="2488663" y="2641603"/>
            <a:ext cx="4007800" cy="338554"/>
          </a:xfrm>
          <a:prstGeom prst="rect">
            <a:avLst/>
          </a:prstGeom>
          <a:noFill/>
        </p:spPr>
        <p:txBody>
          <a:bodyPr wrap="square" rtlCol="0">
            <a:spAutoFit/>
          </a:bodyPr>
          <a:lstStyle/>
          <a:p>
            <a:pPr lvl="0" algn="l"/>
            <a:r>
              <a:rPr lang="sv-SE" sz="1600" dirty="0">
                <a:effectLst>
                  <a:outerShdw blurRad="38100" dist="38100" dir="2700000" algn="tl">
                    <a:srgbClr val="000000">
                      <a:alpha val="43137"/>
                    </a:srgbClr>
                  </a:outerShdw>
                </a:effectLst>
              </a:rPr>
              <a:t>SAHLINS SWEDEN AB</a:t>
            </a:r>
          </a:p>
        </p:txBody>
      </p:sp>
      <p:sp>
        <p:nvSpPr>
          <p:cNvPr id="37" name="textruta 36">
            <a:extLst>
              <a:ext uri="{FF2B5EF4-FFF2-40B4-BE49-F238E27FC236}">
                <a16:creationId xmlns:a16="http://schemas.microsoft.com/office/drawing/2014/main" id="{A1DA1418-57DF-42E3-B002-AAC22E7CE4E0}"/>
              </a:ext>
            </a:extLst>
          </p:cNvPr>
          <p:cNvSpPr txBox="1"/>
          <p:nvPr/>
        </p:nvSpPr>
        <p:spPr>
          <a:xfrm>
            <a:off x="0" y="870082"/>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3200" spc="300" dirty="0">
                <a:latin typeface="Franklin Gothic Book" panose="020B0503020102020204" pitchFamily="34" charset="0"/>
              </a:rPr>
              <a:t>KONCERNEN</a:t>
            </a:r>
          </a:p>
        </p:txBody>
      </p:sp>
    </p:spTree>
    <p:extLst>
      <p:ext uri="{BB962C8B-B14F-4D97-AF65-F5344CB8AC3E}">
        <p14:creationId xmlns:p14="http://schemas.microsoft.com/office/powerpoint/2010/main" val="382187129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2F43CFC8-C6C7-4E48-A418-DBC74689AC41}"/>
              </a:ext>
            </a:extLst>
          </p:cNvPr>
          <p:cNvSpPr txBox="1">
            <a:spLocks/>
          </p:cNvSpPr>
          <p:nvPr/>
        </p:nvSpPr>
        <p:spPr>
          <a:xfrm>
            <a:off x="0" y="2451810"/>
            <a:ext cx="12192000" cy="621966"/>
          </a:xfrm>
          <a:prstGeom prst="rect">
            <a:avLst/>
          </a:prstGeom>
        </p:spPr>
        <p:txBody>
          <a:bodyPr/>
          <a:lstStyle>
            <a:lvl1pPr algn="ctr" defTabSz="914400" rtl="0" eaLnBrk="1" latinLnBrk="0" hangingPunct="1">
              <a:lnSpc>
                <a:spcPct val="90000"/>
              </a:lnSpc>
              <a:spcBef>
                <a:spcPct val="0"/>
              </a:spcBef>
              <a:buNone/>
              <a:defRPr sz="3200" b="1" kern="1200" spc="300">
                <a:solidFill>
                  <a:schemeClr val="tx1"/>
                </a:solidFill>
                <a:latin typeface="Franklin Gothic Book" panose="020B0503020102020204" pitchFamily="34" charset="0"/>
                <a:ea typeface="+mj-ea"/>
                <a:cs typeface="+mj-cs"/>
              </a:defRPr>
            </a:lvl1pPr>
          </a:lstStyle>
          <a:p>
            <a:r>
              <a:rPr lang="sv-SE" dirty="0"/>
              <a:t>LINJEUTRUSTNING</a:t>
            </a:r>
          </a:p>
        </p:txBody>
      </p:sp>
      <p:sp>
        <p:nvSpPr>
          <p:cNvPr id="6" name="Rubrik 1">
            <a:extLst>
              <a:ext uri="{FF2B5EF4-FFF2-40B4-BE49-F238E27FC236}">
                <a16:creationId xmlns:a16="http://schemas.microsoft.com/office/drawing/2014/main" id="{32F2AA9F-287A-473F-AC94-55640C01AECD}"/>
              </a:ext>
            </a:extLst>
          </p:cNvPr>
          <p:cNvSpPr txBox="1">
            <a:spLocks/>
          </p:cNvSpPr>
          <p:nvPr/>
        </p:nvSpPr>
        <p:spPr>
          <a:xfrm>
            <a:off x="0" y="3118017"/>
            <a:ext cx="12192000" cy="8720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ranklin Gothic Book" panose="020B0503020102020204" pitchFamily="34" charset="0"/>
                <a:ea typeface="+mj-ea"/>
                <a:cs typeface="+mj-cs"/>
              </a:defRPr>
            </a:lvl1pPr>
          </a:lstStyle>
          <a:p>
            <a:pPr algn="ctr">
              <a:lnSpc>
                <a:spcPct val="120000"/>
              </a:lnSpc>
            </a:pPr>
            <a:r>
              <a:rPr lang="sv-SE" sz="2400" dirty="0"/>
              <a:t>Uthyrning av utrustning för kraftledningsbyggnationer</a:t>
            </a:r>
            <a:br>
              <a:rPr lang="sv-SE" sz="2400" dirty="0"/>
            </a:br>
            <a:r>
              <a:rPr lang="sv-SE" sz="2400" dirty="0"/>
              <a:t>och kabelförläggningsentreprenader</a:t>
            </a:r>
          </a:p>
        </p:txBody>
      </p:sp>
      <p:pic>
        <p:nvPicPr>
          <p:cNvPr id="7" name="Bildobjekt 6" descr="En bild som visar clipart&#10;&#10;Automatiskt genererad beskrivning">
            <a:extLst>
              <a:ext uri="{FF2B5EF4-FFF2-40B4-BE49-F238E27FC236}">
                <a16:creationId xmlns:a16="http://schemas.microsoft.com/office/drawing/2014/main" id="{74EB6F79-597D-4FA3-9FAF-AED51F612E4E}"/>
              </a:ext>
            </a:extLst>
          </p:cNvPr>
          <p:cNvPicPr>
            <a:picLocks noChangeAspect="1"/>
          </p:cNvPicPr>
          <p:nvPr/>
        </p:nvPicPr>
        <p:blipFill>
          <a:blip r:embed="rId2">
            <a:alphaModFix amt="3000"/>
            <a:extLst>
              <a:ext uri="{28A0092B-C50C-407E-A947-70E740481C1C}">
                <a14:useLocalDpi xmlns:a14="http://schemas.microsoft.com/office/drawing/2010/main"/>
              </a:ext>
            </a:extLst>
          </a:blip>
          <a:stretch>
            <a:fillRect/>
          </a:stretch>
        </p:blipFill>
        <p:spPr>
          <a:xfrm>
            <a:off x="2174889" y="4505303"/>
            <a:ext cx="7842222" cy="872092"/>
          </a:xfrm>
          <a:prstGeom prst="rect">
            <a:avLst/>
          </a:prstGeom>
        </p:spPr>
      </p:pic>
      <p:sp>
        <p:nvSpPr>
          <p:cNvPr id="8" name="Rektangel 7">
            <a:extLst>
              <a:ext uri="{FF2B5EF4-FFF2-40B4-BE49-F238E27FC236}">
                <a16:creationId xmlns:a16="http://schemas.microsoft.com/office/drawing/2014/main" id="{D8642F7D-BB53-4AD4-B686-8C6FE2E37983}"/>
              </a:ext>
            </a:extLst>
          </p:cNvPr>
          <p:cNvSpPr/>
          <p:nvPr/>
        </p:nvSpPr>
        <p:spPr>
          <a:xfrm>
            <a:off x="1560945" y="4104039"/>
            <a:ext cx="9070109" cy="82452"/>
          </a:xfrm>
          <a:prstGeom prst="rect">
            <a:avLst/>
          </a:prstGeom>
          <a:solidFill>
            <a:srgbClr val="E4B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7123566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9A44106-4DFA-4EEA-953B-13ADA15D5004}"/>
              </a:ext>
            </a:extLst>
          </p:cNvPr>
          <p:cNvSpPr>
            <a:spLocks noGrp="1"/>
          </p:cNvSpPr>
          <p:nvPr>
            <p:ph type="body" sz="quarter" idx="10"/>
          </p:nvPr>
        </p:nvSpPr>
        <p:spPr/>
        <p:txBody>
          <a:bodyPr/>
          <a:lstStyle/>
          <a:p>
            <a:pPr marL="0" indent="0">
              <a:buNone/>
            </a:pPr>
            <a:r>
              <a:rPr lang="sv-SE" dirty="0"/>
              <a:t>AFFÄRSIDÉ</a:t>
            </a:r>
          </a:p>
        </p:txBody>
      </p:sp>
      <p:sp>
        <p:nvSpPr>
          <p:cNvPr id="6" name="Rektangel 5">
            <a:extLst>
              <a:ext uri="{FF2B5EF4-FFF2-40B4-BE49-F238E27FC236}">
                <a16:creationId xmlns:a16="http://schemas.microsoft.com/office/drawing/2014/main" id="{9D63EE5B-3DD2-4F2B-8367-85395471A5B6}"/>
              </a:ext>
            </a:extLst>
          </p:cNvPr>
          <p:cNvSpPr/>
          <p:nvPr/>
        </p:nvSpPr>
        <p:spPr>
          <a:xfrm>
            <a:off x="6096000" y="2565055"/>
            <a:ext cx="5172363" cy="2862322"/>
          </a:xfrm>
          <a:prstGeom prst="rect">
            <a:avLst/>
          </a:prstGeom>
        </p:spPr>
        <p:txBody>
          <a:bodyPr wrap="square">
            <a:spAutoFit/>
          </a:bodyPr>
          <a:lstStyle/>
          <a:p>
            <a:pPr fontAlgn="base"/>
            <a:r>
              <a:rPr lang="sv-SE" sz="2000" dirty="0">
                <a:effectLst>
                  <a:outerShdw blurRad="38100" dist="38100" dir="2700000" algn="tl">
                    <a:srgbClr val="000000">
                      <a:alpha val="43137"/>
                    </a:srgbClr>
                  </a:outerShdw>
                </a:effectLst>
                <a:latin typeface="Franklin Gothic Book" panose="020B0503020102020204" pitchFamily="34" charset="0"/>
              </a:rPr>
              <a:t>Att hyra ut och förvalta utrustning, instrument, fordon och maskiner för att tillgodose ny, till och ombyggnadsarbeten inom kraftindustrin.</a:t>
            </a:r>
            <a:br>
              <a:rPr lang="sv-SE" sz="2000" dirty="0">
                <a:effectLst>
                  <a:outerShdw blurRad="38100" dist="38100" dir="2700000" algn="tl">
                    <a:srgbClr val="000000">
                      <a:alpha val="43137"/>
                    </a:srgbClr>
                  </a:outerShdw>
                </a:effectLst>
                <a:latin typeface="Franklin Gothic Book" panose="020B0503020102020204" pitchFamily="34" charset="0"/>
              </a:rPr>
            </a:br>
            <a:br>
              <a:rPr lang="sv-SE" sz="2000" dirty="0">
                <a:effectLst>
                  <a:outerShdw blurRad="38100" dist="38100" dir="2700000" algn="tl">
                    <a:srgbClr val="000000">
                      <a:alpha val="43137"/>
                    </a:srgbClr>
                  </a:outerShdw>
                </a:effectLst>
                <a:latin typeface="Franklin Gothic Book" panose="020B0503020102020204" pitchFamily="34" charset="0"/>
              </a:rPr>
            </a:br>
            <a:r>
              <a:rPr lang="sv-SE" sz="2000" dirty="0">
                <a:effectLst>
                  <a:outerShdw blurRad="38100" dist="38100" dir="2700000" algn="tl">
                    <a:srgbClr val="000000">
                      <a:alpha val="43137"/>
                    </a:srgbClr>
                  </a:outerShdw>
                </a:effectLst>
                <a:latin typeface="Franklin Gothic Book" panose="020B0503020102020204" pitchFamily="34" charset="0"/>
              </a:rPr>
              <a:t>Genom att komma med nya koncept som både skapar lönsamhet kunden och utvecklar elnätsbranschen vill vi bli den ledande uthyraren till entreprenörer inom kraftindustrin i Sverige.</a:t>
            </a:r>
          </a:p>
        </p:txBody>
      </p:sp>
      <p:pic>
        <p:nvPicPr>
          <p:cNvPr id="4" name="Bildobjekt 3" descr="En bild som visar utomhus, person, stängsel, mark&#10;&#10;Automatiskt genererad beskrivning">
            <a:extLst>
              <a:ext uri="{FF2B5EF4-FFF2-40B4-BE49-F238E27FC236}">
                <a16:creationId xmlns:a16="http://schemas.microsoft.com/office/drawing/2014/main" id="{66FF6870-2853-4DF4-8A5F-0EAF0517839D}"/>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071419" y="2368872"/>
            <a:ext cx="4587758" cy="3058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6854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7F91D2A-49B0-47A0-83EC-2D42D070666A}"/>
              </a:ext>
            </a:extLst>
          </p:cNvPr>
          <p:cNvSpPr>
            <a:spLocks noGrp="1"/>
          </p:cNvSpPr>
          <p:nvPr>
            <p:ph type="body" sz="quarter" idx="10"/>
          </p:nvPr>
        </p:nvSpPr>
        <p:spPr/>
        <p:txBody>
          <a:bodyPr/>
          <a:lstStyle/>
          <a:p>
            <a:pPr marL="0" indent="0">
              <a:buNone/>
            </a:pPr>
            <a:r>
              <a:rPr lang="sv-SE" dirty="0"/>
              <a:t>PRODUKT- &amp; TJÄNSTEUTBUD</a:t>
            </a:r>
          </a:p>
        </p:txBody>
      </p:sp>
      <p:sp>
        <p:nvSpPr>
          <p:cNvPr id="5" name="textruta 4">
            <a:extLst>
              <a:ext uri="{FF2B5EF4-FFF2-40B4-BE49-F238E27FC236}">
                <a16:creationId xmlns:a16="http://schemas.microsoft.com/office/drawing/2014/main" id="{81441A74-9A6A-442D-8198-75BA5BDE4A7D}"/>
              </a:ext>
            </a:extLst>
          </p:cNvPr>
          <p:cNvSpPr txBox="1"/>
          <p:nvPr/>
        </p:nvSpPr>
        <p:spPr>
          <a:xfrm>
            <a:off x="397489" y="2114026"/>
            <a:ext cx="2132961" cy="646331"/>
          </a:xfrm>
          <a:prstGeom prst="rect">
            <a:avLst/>
          </a:prstGeom>
          <a:noFill/>
        </p:spPr>
        <p:txBody>
          <a:bodyPr wrap="square" rtlCol="0">
            <a:spAutoFit/>
          </a:bodyPr>
          <a:lstStyle/>
          <a:p>
            <a:pPr algn="ctr"/>
            <a:r>
              <a:rPr lang="sv-SE" b="1" dirty="0">
                <a:latin typeface="Franklin Gothic Book" panose="020B0503020102020204" pitchFamily="34" charset="0"/>
              </a:rPr>
              <a:t>MASKINER &amp; FORDON</a:t>
            </a:r>
            <a:endParaRPr lang="sv-SE" dirty="0">
              <a:latin typeface="Franklin Gothic Book" panose="020B0503020102020204" pitchFamily="34" charset="0"/>
            </a:endParaRPr>
          </a:p>
        </p:txBody>
      </p:sp>
      <p:sp>
        <p:nvSpPr>
          <p:cNvPr id="6" name="textruta 5">
            <a:extLst>
              <a:ext uri="{FF2B5EF4-FFF2-40B4-BE49-F238E27FC236}">
                <a16:creationId xmlns:a16="http://schemas.microsoft.com/office/drawing/2014/main" id="{3560D9AF-B22B-45AE-812A-EF94533201EC}"/>
              </a:ext>
            </a:extLst>
          </p:cNvPr>
          <p:cNvSpPr txBox="1"/>
          <p:nvPr/>
        </p:nvSpPr>
        <p:spPr>
          <a:xfrm>
            <a:off x="2712163" y="2114026"/>
            <a:ext cx="2128941" cy="646331"/>
          </a:xfrm>
          <a:prstGeom prst="rect">
            <a:avLst/>
          </a:prstGeom>
          <a:noFill/>
        </p:spPr>
        <p:txBody>
          <a:bodyPr wrap="square" rtlCol="0">
            <a:spAutoFit/>
          </a:bodyPr>
          <a:lstStyle/>
          <a:p>
            <a:pPr algn="ctr"/>
            <a:r>
              <a:rPr lang="sv-SE" b="1" dirty="0">
                <a:latin typeface="Franklin Gothic Book" panose="020B0503020102020204" pitchFamily="34" charset="0"/>
              </a:rPr>
              <a:t>LINDRAGNINGS-</a:t>
            </a:r>
            <a:br>
              <a:rPr lang="sv-SE" b="1" dirty="0">
                <a:latin typeface="Franklin Gothic Book" panose="020B0503020102020204" pitchFamily="34" charset="0"/>
              </a:rPr>
            </a:br>
            <a:r>
              <a:rPr lang="sv-SE" b="1" dirty="0">
                <a:latin typeface="Franklin Gothic Book" panose="020B0503020102020204" pitchFamily="34" charset="0"/>
              </a:rPr>
              <a:t>UTRUSTNING</a:t>
            </a:r>
            <a:endParaRPr lang="sv-SE" dirty="0">
              <a:latin typeface="Franklin Gothic Book" panose="020B0503020102020204" pitchFamily="34" charset="0"/>
            </a:endParaRPr>
          </a:p>
        </p:txBody>
      </p:sp>
      <p:sp>
        <p:nvSpPr>
          <p:cNvPr id="7" name="textruta 6">
            <a:extLst>
              <a:ext uri="{FF2B5EF4-FFF2-40B4-BE49-F238E27FC236}">
                <a16:creationId xmlns:a16="http://schemas.microsoft.com/office/drawing/2014/main" id="{F979B9BF-5B69-49DE-8014-A521881D0994}"/>
              </a:ext>
            </a:extLst>
          </p:cNvPr>
          <p:cNvSpPr txBox="1"/>
          <p:nvPr/>
        </p:nvSpPr>
        <p:spPr>
          <a:xfrm>
            <a:off x="5022813" y="2114026"/>
            <a:ext cx="2128941" cy="646331"/>
          </a:xfrm>
          <a:prstGeom prst="rect">
            <a:avLst/>
          </a:prstGeom>
          <a:noFill/>
        </p:spPr>
        <p:txBody>
          <a:bodyPr wrap="square" rtlCol="0">
            <a:spAutoFit/>
          </a:bodyPr>
          <a:lstStyle/>
          <a:p>
            <a:pPr algn="ctr"/>
            <a:r>
              <a:rPr lang="sv-SE" b="1" dirty="0">
                <a:latin typeface="Franklin Gothic Book" panose="020B0503020102020204" pitchFamily="34" charset="0"/>
              </a:rPr>
              <a:t>JORDKABEL-</a:t>
            </a:r>
            <a:br>
              <a:rPr lang="sv-SE" b="1" dirty="0">
                <a:latin typeface="Franklin Gothic Book" panose="020B0503020102020204" pitchFamily="34" charset="0"/>
              </a:rPr>
            </a:br>
            <a:r>
              <a:rPr lang="sv-SE" b="1" dirty="0">
                <a:latin typeface="Franklin Gothic Book" panose="020B0503020102020204" pitchFamily="34" charset="0"/>
              </a:rPr>
              <a:t>UTRUSTNING</a:t>
            </a:r>
            <a:endParaRPr lang="sv-SE" dirty="0">
              <a:latin typeface="Franklin Gothic Book" panose="020B0503020102020204" pitchFamily="34" charset="0"/>
            </a:endParaRPr>
          </a:p>
        </p:txBody>
      </p:sp>
      <p:sp>
        <p:nvSpPr>
          <p:cNvPr id="8" name="textruta 7">
            <a:extLst>
              <a:ext uri="{FF2B5EF4-FFF2-40B4-BE49-F238E27FC236}">
                <a16:creationId xmlns:a16="http://schemas.microsoft.com/office/drawing/2014/main" id="{CF617253-4378-43C0-9A89-DA7EC2739592}"/>
              </a:ext>
            </a:extLst>
          </p:cNvPr>
          <p:cNvSpPr txBox="1"/>
          <p:nvPr/>
        </p:nvSpPr>
        <p:spPr>
          <a:xfrm>
            <a:off x="7333464" y="2114026"/>
            <a:ext cx="2128942" cy="369332"/>
          </a:xfrm>
          <a:prstGeom prst="rect">
            <a:avLst/>
          </a:prstGeom>
          <a:noFill/>
        </p:spPr>
        <p:txBody>
          <a:bodyPr wrap="square" rtlCol="0">
            <a:spAutoFit/>
          </a:bodyPr>
          <a:lstStyle/>
          <a:p>
            <a:pPr algn="ctr"/>
            <a:r>
              <a:rPr lang="sv-SE" b="1" dirty="0">
                <a:latin typeface="Franklin Gothic Book" panose="020B0503020102020204" pitchFamily="34" charset="0"/>
              </a:rPr>
              <a:t>TJÄNSTER</a:t>
            </a:r>
          </a:p>
        </p:txBody>
      </p:sp>
      <p:sp>
        <p:nvSpPr>
          <p:cNvPr id="9" name="textruta 8">
            <a:extLst>
              <a:ext uri="{FF2B5EF4-FFF2-40B4-BE49-F238E27FC236}">
                <a16:creationId xmlns:a16="http://schemas.microsoft.com/office/drawing/2014/main" id="{F799E17E-0109-429B-B4B5-522B6BF395FB}"/>
              </a:ext>
            </a:extLst>
          </p:cNvPr>
          <p:cNvSpPr txBox="1"/>
          <p:nvPr/>
        </p:nvSpPr>
        <p:spPr>
          <a:xfrm>
            <a:off x="9644116" y="2114026"/>
            <a:ext cx="2128943" cy="369332"/>
          </a:xfrm>
          <a:prstGeom prst="rect">
            <a:avLst/>
          </a:prstGeom>
          <a:noFill/>
        </p:spPr>
        <p:txBody>
          <a:bodyPr wrap="square" rtlCol="0">
            <a:spAutoFit/>
          </a:bodyPr>
          <a:lstStyle/>
          <a:p>
            <a:pPr algn="ctr"/>
            <a:r>
              <a:rPr lang="sv-SE" b="1" dirty="0">
                <a:latin typeface="Franklin Gothic Book" panose="020B0503020102020204" pitchFamily="34" charset="0"/>
              </a:rPr>
              <a:t>ÖVRIGT</a:t>
            </a:r>
          </a:p>
        </p:txBody>
      </p:sp>
      <p:pic>
        <p:nvPicPr>
          <p:cNvPr id="10" name="Bildobjekt 9" descr="En bild som visar lastbil, himmel, bil, transport&#10;&#10;Automatiskt genererad beskrivning">
            <a:extLst>
              <a:ext uri="{FF2B5EF4-FFF2-40B4-BE49-F238E27FC236}">
                <a16:creationId xmlns:a16="http://schemas.microsoft.com/office/drawing/2014/main" id="{4C46DD32-8FED-4CFD-90C0-C70137F216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1511" y="3429000"/>
            <a:ext cx="2132961" cy="15997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Bildobjekt 10">
            <a:extLst>
              <a:ext uri="{FF2B5EF4-FFF2-40B4-BE49-F238E27FC236}">
                <a16:creationId xmlns:a16="http://schemas.microsoft.com/office/drawing/2014/main" id="{FA95A540-A7E0-4A02-9F83-4DC4DA35DB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2163" y="3429002"/>
            <a:ext cx="2132963" cy="1599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Bildobjekt 11">
            <a:extLst>
              <a:ext uri="{FF2B5EF4-FFF2-40B4-BE49-F238E27FC236}">
                <a16:creationId xmlns:a16="http://schemas.microsoft.com/office/drawing/2014/main" id="{490B3F13-F72E-46E7-91CA-2721A0C39C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2813" y="3428996"/>
            <a:ext cx="2132967" cy="1599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Bildobjekt 12" descr="En bild som visar fraktbehållare&#10;&#10;Automatiskt genererad beskrivning">
            <a:extLst>
              <a:ext uri="{FF2B5EF4-FFF2-40B4-BE49-F238E27FC236}">
                <a16:creationId xmlns:a16="http://schemas.microsoft.com/office/drawing/2014/main" id="{DCAC1A84-663D-4333-BC79-467726DE7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4118" y="3429000"/>
            <a:ext cx="2132961" cy="15997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Bildobjekt 13" descr="En bild som visar lastbil, utomhus, transport, bil&#10;&#10;Automatiskt genererad beskrivning">
            <a:extLst>
              <a:ext uri="{FF2B5EF4-FFF2-40B4-BE49-F238E27FC236}">
                <a16:creationId xmlns:a16="http://schemas.microsoft.com/office/drawing/2014/main" id="{20E8132F-8A71-4CCE-83F3-3CCC58B156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33467" y="3428996"/>
            <a:ext cx="2132970" cy="15997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709718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7F91D2A-49B0-47A0-83EC-2D42D070666A}"/>
              </a:ext>
            </a:extLst>
          </p:cNvPr>
          <p:cNvSpPr>
            <a:spLocks noGrp="1"/>
          </p:cNvSpPr>
          <p:nvPr>
            <p:ph type="body" sz="quarter" idx="10"/>
          </p:nvPr>
        </p:nvSpPr>
        <p:spPr/>
        <p:txBody>
          <a:bodyPr/>
          <a:lstStyle/>
          <a:p>
            <a:pPr marL="0" indent="0">
              <a:buNone/>
            </a:pPr>
            <a:r>
              <a:rPr lang="sv-SE" dirty="0"/>
              <a:t>PRODUKT- &amp; TJÄNSTEUTBUD</a:t>
            </a:r>
          </a:p>
        </p:txBody>
      </p:sp>
      <p:sp>
        <p:nvSpPr>
          <p:cNvPr id="5" name="textruta 4">
            <a:extLst>
              <a:ext uri="{FF2B5EF4-FFF2-40B4-BE49-F238E27FC236}">
                <a16:creationId xmlns:a16="http://schemas.microsoft.com/office/drawing/2014/main" id="{81441A74-9A6A-442D-8198-75BA5BDE4A7D}"/>
              </a:ext>
            </a:extLst>
          </p:cNvPr>
          <p:cNvSpPr txBox="1"/>
          <p:nvPr/>
        </p:nvSpPr>
        <p:spPr>
          <a:xfrm>
            <a:off x="397489" y="2114026"/>
            <a:ext cx="2132961" cy="646331"/>
          </a:xfrm>
          <a:prstGeom prst="rect">
            <a:avLst/>
          </a:prstGeom>
          <a:noFill/>
        </p:spPr>
        <p:txBody>
          <a:bodyPr wrap="square" rtlCol="0">
            <a:spAutoFit/>
          </a:bodyPr>
          <a:lstStyle/>
          <a:p>
            <a:pPr algn="ctr"/>
            <a:r>
              <a:rPr lang="sv-SE" b="1" dirty="0">
                <a:latin typeface="Franklin Gothic Book" panose="020B0503020102020204" pitchFamily="34" charset="0"/>
              </a:rPr>
              <a:t>MASKINER &amp; FORDON</a:t>
            </a:r>
            <a:endParaRPr lang="sv-SE" dirty="0">
              <a:latin typeface="Franklin Gothic Book" panose="020B0503020102020204" pitchFamily="34" charset="0"/>
            </a:endParaRPr>
          </a:p>
        </p:txBody>
      </p:sp>
      <p:sp>
        <p:nvSpPr>
          <p:cNvPr id="6" name="textruta 5">
            <a:extLst>
              <a:ext uri="{FF2B5EF4-FFF2-40B4-BE49-F238E27FC236}">
                <a16:creationId xmlns:a16="http://schemas.microsoft.com/office/drawing/2014/main" id="{3560D9AF-B22B-45AE-812A-EF94533201EC}"/>
              </a:ext>
            </a:extLst>
          </p:cNvPr>
          <p:cNvSpPr txBox="1"/>
          <p:nvPr/>
        </p:nvSpPr>
        <p:spPr>
          <a:xfrm>
            <a:off x="2712163" y="2114026"/>
            <a:ext cx="2128941" cy="646331"/>
          </a:xfrm>
          <a:prstGeom prst="rect">
            <a:avLst/>
          </a:prstGeom>
          <a:noFill/>
        </p:spPr>
        <p:txBody>
          <a:bodyPr wrap="square" rtlCol="0">
            <a:spAutoFit/>
          </a:bodyPr>
          <a:lstStyle/>
          <a:p>
            <a:pPr algn="ctr"/>
            <a:r>
              <a:rPr lang="sv-SE" b="1" dirty="0">
                <a:latin typeface="Franklin Gothic Book" panose="020B0503020102020204" pitchFamily="34" charset="0"/>
              </a:rPr>
              <a:t>LINDRAGNINGS-</a:t>
            </a:r>
            <a:br>
              <a:rPr lang="sv-SE" b="1" dirty="0">
                <a:latin typeface="Franklin Gothic Book" panose="020B0503020102020204" pitchFamily="34" charset="0"/>
              </a:rPr>
            </a:br>
            <a:r>
              <a:rPr lang="sv-SE" b="1" dirty="0">
                <a:latin typeface="Franklin Gothic Book" panose="020B0503020102020204" pitchFamily="34" charset="0"/>
              </a:rPr>
              <a:t>UTRUSTNING</a:t>
            </a:r>
            <a:endParaRPr lang="sv-SE" dirty="0">
              <a:latin typeface="Franklin Gothic Book" panose="020B0503020102020204" pitchFamily="34" charset="0"/>
            </a:endParaRPr>
          </a:p>
        </p:txBody>
      </p:sp>
      <p:sp>
        <p:nvSpPr>
          <p:cNvPr id="7" name="textruta 6">
            <a:extLst>
              <a:ext uri="{FF2B5EF4-FFF2-40B4-BE49-F238E27FC236}">
                <a16:creationId xmlns:a16="http://schemas.microsoft.com/office/drawing/2014/main" id="{F979B9BF-5B69-49DE-8014-A521881D0994}"/>
              </a:ext>
            </a:extLst>
          </p:cNvPr>
          <p:cNvSpPr txBox="1"/>
          <p:nvPr/>
        </p:nvSpPr>
        <p:spPr>
          <a:xfrm>
            <a:off x="5022813" y="2114026"/>
            <a:ext cx="2128941" cy="646331"/>
          </a:xfrm>
          <a:prstGeom prst="rect">
            <a:avLst/>
          </a:prstGeom>
          <a:noFill/>
        </p:spPr>
        <p:txBody>
          <a:bodyPr wrap="square" rtlCol="0">
            <a:spAutoFit/>
          </a:bodyPr>
          <a:lstStyle/>
          <a:p>
            <a:pPr algn="ctr"/>
            <a:r>
              <a:rPr lang="sv-SE" b="1" dirty="0">
                <a:latin typeface="Franklin Gothic Book" panose="020B0503020102020204" pitchFamily="34" charset="0"/>
              </a:rPr>
              <a:t>JORDKABEL-</a:t>
            </a:r>
            <a:br>
              <a:rPr lang="sv-SE" b="1" dirty="0">
                <a:latin typeface="Franklin Gothic Book" panose="020B0503020102020204" pitchFamily="34" charset="0"/>
              </a:rPr>
            </a:br>
            <a:r>
              <a:rPr lang="sv-SE" b="1" dirty="0">
                <a:latin typeface="Franklin Gothic Book" panose="020B0503020102020204" pitchFamily="34" charset="0"/>
              </a:rPr>
              <a:t>UTRUSTNING</a:t>
            </a:r>
            <a:endParaRPr lang="sv-SE" dirty="0">
              <a:latin typeface="Franklin Gothic Book" panose="020B0503020102020204" pitchFamily="34" charset="0"/>
            </a:endParaRPr>
          </a:p>
        </p:txBody>
      </p:sp>
      <p:sp>
        <p:nvSpPr>
          <p:cNvPr id="8" name="textruta 7">
            <a:extLst>
              <a:ext uri="{FF2B5EF4-FFF2-40B4-BE49-F238E27FC236}">
                <a16:creationId xmlns:a16="http://schemas.microsoft.com/office/drawing/2014/main" id="{CF617253-4378-43C0-9A89-DA7EC2739592}"/>
              </a:ext>
            </a:extLst>
          </p:cNvPr>
          <p:cNvSpPr txBox="1"/>
          <p:nvPr/>
        </p:nvSpPr>
        <p:spPr>
          <a:xfrm>
            <a:off x="7333464" y="2114026"/>
            <a:ext cx="2128942" cy="369332"/>
          </a:xfrm>
          <a:prstGeom prst="rect">
            <a:avLst/>
          </a:prstGeom>
          <a:noFill/>
        </p:spPr>
        <p:txBody>
          <a:bodyPr wrap="square" rtlCol="0">
            <a:spAutoFit/>
          </a:bodyPr>
          <a:lstStyle/>
          <a:p>
            <a:pPr algn="ctr"/>
            <a:r>
              <a:rPr lang="sv-SE" b="1" dirty="0">
                <a:latin typeface="Franklin Gothic Book" panose="020B0503020102020204" pitchFamily="34" charset="0"/>
              </a:rPr>
              <a:t>TJÄNSTER</a:t>
            </a:r>
          </a:p>
        </p:txBody>
      </p:sp>
      <p:sp>
        <p:nvSpPr>
          <p:cNvPr id="9" name="textruta 8">
            <a:extLst>
              <a:ext uri="{FF2B5EF4-FFF2-40B4-BE49-F238E27FC236}">
                <a16:creationId xmlns:a16="http://schemas.microsoft.com/office/drawing/2014/main" id="{F799E17E-0109-429B-B4B5-522B6BF395FB}"/>
              </a:ext>
            </a:extLst>
          </p:cNvPr>
          <p:cNvSpPr txBox="1"/>
          <p:nvPr/>
        </p:nvSpPr>
        <p:spPr>
          <a:xfrm>
            <a:off x="9644116" y="2114026"/>
            <a:ext cx="2128943" cy="369332"/>
          </a:xfrm>
          <a:prstGeom prst="rect">
            <a:avLst/>
          </a:prstGeom>
          <a:noFill/>
        </p:spPr>
        <p:txBody>
          <a:bodyPr wrap="square" rtlCol="0">
            <a:spAutoFit/>
          </a:bodyPr>
          <a:lstStyle/>
          <a:p>
            <a:pPr algn="ctr"/>
            <a:r>
              <a:rPr lang="sv-SE" b="1" dirty="0">
                <a:latin typeface="Franklin Gothic Book" panose="020B0503020102020204" pitchFamily="34" charset="0"/>
              </a:rPr>
              <a:t>ÖVRIGT</a:t>
            </a:r>
          </a:p>
        </p:txBody>
      </p:sp>
      <p:sp>
        <p:nvSpPr>
          <p:cNvPr id="15" name="textruta 14">
            <a:extLst>
              <a:ext uri="{FF2B5EF4-FFF2-40B4-BE49-F238E27FC236}">
                <a16:creationId xmlns:a16="http://schemas.microsoft.com/office/drawing/2014/main" id="{4FD31CD8-41B8-438D-BAD7-95A76F70B399}"/>
              </a:ext>
            </a:extLst>
          </p:cNvPr>
          <p:cNvSpPr txBox="1"/>
          <p:nvPr/>
        </p:nvSpPr>
        <p:spPr>
          <a:xfrm>
            <a:off x="760903" y="3105120"/>
            <a:ext cx="2132961" cy="1077218"/>
          </a:xfrm>
          <a:prstGeom prst="rect">
            <a:avLst/>
          </a:prstGeom>
          <a:noFill/>
        </p:spPr>
        <p:txBody>
          <a:bodyPr wrap="square" rtlCol="0">
            <a:spAutoFit/>
          </a:bodyPr>
          <a:lstStyle/>
          <a:p>
            <a:r>
              <a:rPr lang="sv-SE" sz="1600" dirty="0">
                <a:latin typeface="Franklin Gothic Book" panose="020B0503020102020204" pitchFamily="34" charset="0"/>
              </a:rPr>
              <a:t>Grävmaskiner</a:t>
            </a:r>
            <a:br>
              <a:rPr lang="sv-SE" sz="1600" dirty="0">
                <a:latin typeface="Franklin Gothic Book" panose="020B0503020102020204" pitchFamily="34" charset="0"/>
              </a:rPr>
            </a:br>
            <a:r>
              <a:rPr lang="sv-SE" sz="1600" dirty="0">
                <a:latin typeface="Franklin Gothic Book" panose="020B0503020102020204" pitchFamily="34" charset="0"/>
              </a:rPr>
              <a:t>Terrängfordon</a:t>
            </a:r>
            <a:br>
              <a:rPr lang="sv-SE" sz="1600" dirty="0">
                <a:latin typeface="Franklin Gothic Book" panose="020B0503020102020204" pitchFamily="34" charset="0"/>
              </a:rPr>
            </a:br>
            <a:r>
              <a:rPr lang="sv-SE" sz="1600" dirty="0">
                <a:latin typeface="Franklin Gothic Book" panose="020B0503020102020204" pitchFamily="34" charset="0"/>
              </a:rPr>
              <a:t>Kabelvinschar</a:t>
            </a:r>
            <a:br>
              <a:rPr lang="sv-SE" sz="1600" dirty="0">
                <a:latin typeface="Franklin Gothic Book" panose="020B0503020102020204" pitchFamily="34" charset="0"/>
              </a:rPr>
            </a:br>
            <a:r>
              <a:rPr lang="sv-SE" sz="1600" dirty="0">
                <a:latin typeface="Franklin Gothic Book" panose="020B0503020102020204" pitchFamily="34" charset="0"/>
              </a:rPr>
              <a:t>Kabelmatare</a:t>
            </a:r>
          </a:p>
        </p:txBody>
      </p:sp>
      <p:sp>
        <p:nvSpPr>
          <p:cNvPr id="16" name="textruta 15">
            <a:extLst>
              <a:ext uri="{FF2B5EF4-FFF2-40B4-BE49-F238E27FC236}">
                <a16:creationId xmlns:a16="http://schemas.microsoft.com/office/drawing/2014/main" id="{2A8678D4-1688-4281-8AB9-2741DB96FD44}"/>
              </a:ext>
            </a:extLst>
          </p:cNvPr>
          <p:cNvSpPr txBox="1"/>
          <p:nvPr/>
        </p:nvSpPr>
        <p:spPr>
          <a:xfrm>
            <a:off x="3075577" y="3105120"/>
            <a:ext cx="2128941" cy="1815882"/>
          </a:xfrm>
          <a:prstGeom prst="rect">
            <a:avLst/>
          </a:prstGeom>
          <a:noFill/>
        </p:spPr>
        <p:txBody>
          <a:bodyPr wrap="square" rtlCol="0">
            <a:spAutoFit/>
          </a:bodyPr>
          <a:lstStyle/>
          <a:p>
            <a:r>
              <a:rPr lang="sv-SE" sz="1600" dirty="0">
                <a:latin typeface="Franklin Gothic Book" panose="020B0503020102020204" pitchFamily="34" charset="0"/>
              </a:rPr>
              <a:t>Linvagnar</a:t>
            </a:r>
            <a:br>
              <a:rPr lang="sv-SE" sz="1600" dirty="0">
                <a:latin typeface="Franklin Gothic Book" panose="020B0503020102020204" pitchFamily="34" charset="0"/>
              </a:rPr>
            </a:br>
            <a:r>
              <a:rPr lang="sv-SE" sz="1600" dirty="0">
                <a:latin typeface="Franklin Gothic Book" panose="020B0503020102020204" pitchFamily="34" charset="0"/>
              </a:rPr>
              <a:t>Hängkabelvagnar</a:t>
            </a:r>
          </a:p>
          <a:p>
            <a:r>
              <a:rPr lang="sv-SE" sz="1600" dirty="0">
                <a:latin typeface="Franklin Gothic Book" panose="020B0503020102020204" pitchFamily="34" charset="0"/>
              </a:rPr>
              <a:t>Spännbackar</a:t>
            </a:r>
          </a:p>
          <a:p>
            <a:r>
              <a:rPr lang="sv-SE" sz="1600" dirty="0">
                <a:latin typeface="Franklin Gothic Book" panose="020B0503020102020204" pitchFamily="34" charset="0"/>
              </a:rPr>
              <a:t>Stolpbryggor</a:t>
            </a:r>
          </a:p>
          <a:p>
            <a:r>
              <a:rPr lang="sv-SE" sz="1600" dirty="0">
                <a:latin typeface="Franklin Gothic Book" panose="020B0503020102020204" pitchFamily="34" charset="0"/>
              </a:rPr>
              <a:t>Kabelstrumpor</a:t>
            </a:r>
            <a:br>
              <a:rPr lang="sv-SE" sz="1600" dirty="0">
                <a:latin typeface="Franklin Gothic Book" panose="020B0503020102020204" pitchFamily="34" charset="0"/>
              </a:rPr>
            </a:br>
            <a:r>
              <a:rPr lang="sv-SE" sz="1600" dirty="0" err="1">
                <a:latin typeface="Franklin Gothic Book" panose="020B0503020102020204" pitchFamily="34" charset="0"/>
              </a:rPr>
              <a:t>Linlyft</a:t>
            </a:r>
            <a:endParaRPr lang="sv-SE" sz="1600" dirty="0">
              <a:latin typeface="Franklin Gothic Book" panose="020B0503020102020204" pitchFamily="34" charset="0"/>
            </a:endParaRPr>
          </a:p>
          <a:p>
            <a:r>
              <a:rPr lang="sv-SE" sz="1600" dirty="0" err="1">
                <a:latin typeface="Franklin Gothic Book" panose="020B0503020102020204" pitchFamily="34" charset="0"/>
              </a:rPr>
              <a:t>Lyftok</a:t>
            </a:r>
            <a:endParaRPr lang="sv-SE" sz="1600" dirty="0">
              <a:latin typeface="Franklin Gothic Book" panose="020B0503020102020204" pitchFamily="34" charset="0"/>
            </a:endParaRPr>
          </a:p>
        </p:txBody>
      </p:sp>
      <p:sp>
        <p:nvSpPr>
          <p:cNvPr id="17" name="textruta 16">
            <a:extLst>
              <a:ext uri="{FF2B5EF4-FFF2-40B4-BE49-F238E27FC236}">
                <a16:creationId xmlns:a16="http://schemas.microsoft.com/office/drawing/2014/main" id="{CD168230-F47D-41A5-AF6B-96C31770296C}"/>
              </a:ext>
            </a:extLst>
          </p:cNvPr>
          <p:cNvSpPr txBox="1"/>
          <p:nvPr/>
        </p:nvSpPr>
        <p:spPr>
          <a:xfrm>
            <a:off x="5386232" y="3105120"/>
            <a:ext cx="2128940" cy="1077218"/>
          </a:xfrm>
          <a:prstGeom prst="rect">
            <a:avLst/>
          </a:prstGeom>
          <a:noFill/>
        </p:spPr>
        <p:txBody>
          <a:bodyPr wrap="square" rtlCol="0">
            <a:spAutoFit/>
          </a:bodyPr>
          <a:lstStyle/>
          <a:p>
            <a:r>
              <a:rPr lang="sv-SE" sz="1600" dirty="0">
                <a:latin typeface="Franklin Gothic Book" panose="020B0503020102020204" pitchFamily="34" charset="0"/>
              </a:rPr>
              <a:t>Slangplog</a:t>
            </a:r>
            <a:br>
              <a:rPr lang="sv-SE" sz="1600" dirty="0">
                <a:latin typeface="Franklin Gothic Book" panose="020B0503020102020204" pitchFamily="34" charset="0"/>
              </a:rPr>
            </a:br>
            <a:r>
              <a:rPr lang="sv-SE" sz="1600" dirty="0">
                <a:latin typeface="Franklin Gothic Book" panose="020B0503020102020204" pitchFamily="34" charset="0"/>
              </a:rPr>
              <a:t>Kabelrullar</a:t>
            </a:r>
            <a:br>
              <a:rPr lang="sv-SE" sz="1600" dirty="0">
                <a:latin typeface="Franklin Gothic Book" panose="020B0503020102020204" pitchFamily="34" charset="0"/>
              </a:rPr>
            </a:br>
            <a:r>
              <a:rPr lang="sv-SE" sz="1600" dirty="0">
                <a:latin typeface="Franklin Gothic Book" panose="020B0503020102020204" pitchFamily="34" charset="0"/>
              </a:rPr>
              <a:t>Rörtryckning </a:t>
            </a:r>
            <a:r>
              <a:rPr lang="sv-SE" sz="1600" dirty="0" err="1">
                <a:latin typeface="Franklin Gothic Book" panose="020B0503020102020204" pitchFamily="34" charset="0"/>
              </a:rPr>
              <a:t>jordraket</a:t>
            </a:r>
            <a:endParaRPr lang="sv-SE" sz="1600" dirty="0">
              <a:latin typeface="Franklin Gothic Book" panose="020B0503020102020204" pitchFamily="34" charset="0"/>
            </a:endParaRPr>
          </a:p>
          <a:p>
            <a:r>
              <a:rPr lang="sv-SE" sz="1600" dirty="0">
                <a:latin typeface="Franklin Gothic Book" panose="020B0503020102020204" pitchFamily="34" charset="0"/>
              </a:rPr>
              <a:t>Kabelavskjutningsdon</a:t>
            </a:r>
          </a:p>
        </p:txBody>
      </p:sp>
      <p:sp>
        <p:nvSpPr>
          <p:cNvPr id="18" name="textruta 17">
            <a:extLst>
              <a:ext uri="{FF2B5EF4-FFF2-40B4-BE49-F238E27FC236}">
                <a16:creationId xmlns:a16="http://schemas.microsoft.com/office/drawing/2014/main" id="{E642C630-FC8C-43D6-A303-D00966F312B2}"/>
              </a:ext>
            </a:extLst>
          </p:cNvPr>
          <p:cNvSpPr txBox="1"/>
          <p:nvPr/>
        </p:nvSpPr>
        <p:spPr>
          <a:xfrm>
            <a:off x="7878597" y="3105120"/>
            <a:ext cx="1947230" cy="1077218"/>
          </a:xfrm>
          <a:prstGeom prst="rect">
            <a:avLst/>
          </a:prstGeom>
          <a:noFill/>
        </p:spPr>
        <p:txBody>
          <a:bodyPr wrap="square" rtlCol="0">
            <a:spAutoFit/>
          </a:bodyPr>
          <a:lstStyle/>
          <a:p>
            <a:r>
              <a:rPr lang="sv-SE" sz="1600" dirty="0">
                <a:latin typeface="Franklin Gothic Book" panose="020B0503020102020204" pitchFamily="34" charset="0"/>
              </a:rPr>
              <a:t>Transport</a:t>
            </a:r>
            <a:br>
              <a:rPr lang="sv-SE" sz="1600" dirty="0">
                <a:latin typeface="Franklin Gothic Book" panose="020B0503020102020204" pitchFamily="34" charset="0"/>
              </a:rPr>
            </a:br>
            <a:r>
              <a:rPr lang="sv-SE" sz="1600" dirty="0">
                <a:latin typeface="Franklin Gothic Book" panose="020B0503020102020204" pitchFamily="34" charset="0"/>
              </a:rPr>
              <a:t>Logistik</a:t>
            </a:r>
          </a:p>
          <a:p>
            <a:r>
              <a:rPr lang="sv-SE" sz="1600" dirty="0">
                <a:latin typeface="Franklin Gothic Book" panose="020B0503020102020204" pitchFamily="34" charset="0"/>
              </a:rPr>
              <a:t>Bemanning</a:t>
            </a:r>
          </a:p>
          <a:p>
            <a:r>
              <a:rPr lang="sv-SE" sz="1600" dirty="0">
                <a:latin typeface="Franklin Gothic Book" panose="020B0503020102020204" pitchFamily="34" charset="0"/>
              </a:rPr>
              <a:t>Produktutbildning</a:t>
            </a:r>
          </a:p>
        </p:txBody>
      </p:sp>
      <p:sp>
        <p:nvSpPr>
          <p:cNvPr id="19" name="textruta 18">
            <a:extLst>
              <a:ext uri="{FF2B5EF4-FFF2-40B4-BE49-F238E27FC236}">
                <a16:creationId xmlns:a16="http://schemas.microsoft.com/office/drawing/2014/main" id="{212F2CE3-6B8D-4D0F-ADC5-17839E5E280E}"/>
              </a:ext>
            </a:extLst>
          </p:cNvPr>
          <p:cNvSpPr txBox="1"/>
          <p:nvPr/>
        </p:nvSpPr>
        <p:spPr>
          <a:xfrm>
            <a:off x="10065972" y="3105120"/>
            <a:ext cx="2042900" cy="861774"/>
          </a:xfrm>
          <a:prstGeom prst="rect">
            <a:avLst/>
          </a:prstGeom>
          <a:noFill/>
        </p:spPr>
        <p:txBody>
          <a:bodyPr wrap="square" rtlCol="0">
            <a:spAutoFit/>
          </a:bodyPr>
          <a:lstStyle/>
          <a:p>
            <a:r>
              <a:rPr lang="sv-SE" sz="1600" dirty="0">
                <a:latin typeface="Franklin Gothic Book" panose="020B0503020102020204" pitchFamily="34" charset="0"/>
              </a:rPr>
              <a:t>Projectcontainer</a:t>
            </a:r>
            <a:br>
              <a:rPr lang="sv-SE" sz="1600" dirty="0">
                <a:latin typeface="Franklin Gothic Book" panose="020B0503020102020204" pitchFamily="34" charset="0"/>
              </a:rPr>
            </a:br>
            <a:r>
              <a:rPr lang="sv-SE" sz="1600" dirty="0">
                <a:latin typeface="Franklin Gothic Book" panose="020B0503020102020204" pitchFamily="34" charset="0"/>
              </a:rPr>
              <a:t>Trumhantering</a:t>
            </a:r>
          </a:p>
          <a:p>
            <a:r>
              <a:rPr lang="sv-SE" sz="1600" dirty="0">
                <a:latin typeface="Franklin Gothic Book" panose="020B0503020102020204" pitchFamily="34" charset="0"/>
              </a:rPr>
              <a:t>Arbetsbelysning</a:t>
            </a:r>
          </a:p>
        </p:txBody>
      </p:sp>
    </p:spTree>
    <p:extLst>
      <p:ext uri="{BB962C8B-B14F-4D97-AF65-F5344CB8AC3E}">
        <p14:creationId xmlns:p14="http://schemas.microsoft.com/office/powerpoint/2010/main" val="31245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7982EE0F-8FEE-4B2D-BBD7-4A44AB91B4C1}"/>
              </a:ext>
            </a:extLst>
          </p:cNvPr>
          <p:cNvSpPr txBox="1">
            <a:spLocks/>
          </p:cNvSpPr>
          <p:nvPr/>
        </p:nvSpPr>
        <p:spPr>
          <a:xfrm>
            <a:off x="1076758" y="987424"/>
            <a:ext cx="4456112" cy="1562869"/>
          </a:xfrm>
          <a:prstGeom prst="rect">
            <a:avLst/>
          </a:prstGeom>
        </p:spPr>
        <p:txBody>
          <a:bodyPr anchor="ctr"/>
          <a:lstStyle>
            <a:lvl1pPr algn="ctr" defTabSz="914400" rtl="0" eaLnBrk="1" latinLnBrk="0" hangingPunct="1">
              <a:lnSpc>
                <a:spcPct val="90000"/>
              </a:lnSpc>
              <a:spcBef>
                <a:spcPct val="0"/>
              </a:spcBef>
              <a:buNone/>
              <a:defRPr sz="3200" b="1" kern="1200" spc="300">
                <a:solidFill>
                  <a:schemeClr val="tx1"/>
                </a:solidFill>
                <a:latin typeface="Franklin Gothic Book" panose="020B0503020102020204" pitchFamily="34" charset="0"/>
                <a:ea typeface="+mj-ea"/>
                <a:cs typeface="+mj-cs"/>
              </a:defRPr>
            </a:lvl1pPr>
          </a:lstStyle>
          <a:p>
            <a:r>
              <a:rPr lang="sv-SE" dirty="0"/>
              <a:t>PERFEKTA PROJEKTLÖSNINGEN</a:t>
            </a:r>
          </a:p>
        </p:txBody>
      </p:sp>
      <p:pic>
        <p:nvPicPr>
          <p:cNvPr id="6" name="Platshållare för innehåll 6" descr="En bild som visar fraktbehållare, utomhus&#10;&#10;Beskrivning genererad med hög exakthet">
            <a:extLst>
              <a:ext uri="{FF2B5EF4-FFF2-40B4-BE49-F238E27FC236}">
                <a16:creationId xmlns:a16="http://schemas.microsoft.com/office/drawing/2014/main" id="{44C9553D-1D93-4943-B7A3-6A66432595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53412" y="1570182"/>
            <a:ext cx="4249934" cy="3916218"/>
          </a:xfrm>
          <a:prstGeom prst="rect">
            <a:avLst/>
          </a:prstGeom>
          <a:ln>
            <a:noFill/>
          </a:ln>
          <a:effectLst>
            <a:outerShdw blurRad="190500" algn="tl" rotWithShape="0">
              <a:srgbClr val="000000">
                <a:alpha val="70000"/>
              </a:srgbClr>
            </a:outerShdw>
          </a:effectLst>
        </p:spPr>
      </p:pic>
      <p:sp>
        <p:nvSpPr>
          <p:cNvPr id="7" name="Platshållare för text 3">
            <a:extLst>
              <a:ext uri="{FF2B5EF4-FFF2-40B4-BE49-F238E27FC236}">
                <a16:creationId xmlns:a16="http://schemas.microsoft.com/office/drawing/2014/main" id="{DD34979A-ADB1-4E33-B879-30A78A0C4A17}"/>
              </a:ext>
            </a:extLst>
          </p:cNvPr>
          <p:cNvSpPr txBox="1">
            <a:spLocks/>
          </p:cNvSpPr>
          <p:nvPr/>
        </p:nvSpPr>
        <p:spPr>
          <a:xfrm>
            <a:off x="1079934" y="2552700"/>
            <a:ext cx="4456112" cy="2832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latin typeface="Franklin Gothic Book" panose="020B0503020102020204" pitchFamily="34" charset="0"/>
              </a:rPr>
              <a:t>Vår projektcontainer är den optimala lösningen för både små och stora kabeldragningsprojekt. Utöver baspaket finns en rad möjligheter för tillval, allt för att passa dina behov. Efter att vi kommit överens om innehåll levereras containern till önskad plats för att sedan hämtas hem vid överenskommet datum. </a:t>
            </a:r>
            <a:br>
              <a:rPr lang="sv-SE" sz="1600" dirty="0">
                <a:latin typeface="Franklin Gothic Book" panose="020B0503020102020204" pitchFamily="34" charset="0"/>
              </a:rPr>
            </a:br>
            <a:br>
              <a:rPr lang="sv-SE" sz="1600" dirty="0">
                <a:latin typeface="Franklin Gothic Book" panose="020B0503020102020204" pitchFamily="34" charset="0"/>
              </a:rPr>
            </a:br>
            <a:r>
              <a:rPr lang="sv-SE" sz="1600" dirty="0">
                <a:latin typeface="Franklin Gothic Book" panose="020B0503020102020204" pitchFamily="34" charset="0"/>
              </a:rPr>
              <a:t>Du sparar både tid och pengar då du inte behöver bry dig om logistik samt göra stora investeringar i utrustning som sällan används. Vi skräddarsyr en lösning utifrån ditt behov.</a:t>
            </a:r>
          </a:p>
        </p:txBody>
      </p:sp>
      <p:pic>
        <p:nvPicPr>
          <p:cNvPr id="8" name="Bild 7" descr="Information">
            <a:hlinkClick r:id="rId3"/>
            <a:extLst>
              <a:ext uri="{FF2B5EF4-FFF2-40B4-BE49-F238E27FC236}">
                <a16:creationId xmlns:a16="http://schemas.microsoft.com/office/drawing/2014/main" id="{A14184A9-5FF2-4FF9-BB43-E0D060E01F4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38588" y="5353297"/>
            <a:ext cx="514824" cy="514824"/>
          </a:xfrm>
          <a:prstGeom prst="rect">
            <a:avLst/>
          </a:prstGeom>
        </p:spPr>
      </p:pic>
    </p:spTree>
    <p:extLst>
      <p:ext uri="{BB962C8B-B14F-4D97-AF65-F5344CB8AC3E}">
        <p14:creationId xmlns:p14="http://schemas.microsoft.com/office/powerpoint/2010/main" val="3059183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CB09460-92D8-4BDB-BC0B-AD14E6D5B364}"/>
              </a:ext>
            </a:extLst>
          </p:cNvPr>
          <p:cNvSpPr>
            <a:spLocks noGrp="1"/>
          </p:cNvSpPr>
          <p:nvPr>
            <p:ph type="body" sz="quarter" idx="10"/>
          </p:nvPr>
        </p:nvSpPr>
        <p:spPr/>
        <p:txBody>
          <a:bodyPr/>
          <a:lstStyle/>
          <a:p>
            <a:pPr marL="0" indent="0">
              <a:buNone/>
            </a:pPr>
            <a:r>
              <a:rPr lang="sv-SE" dirty="0"/>
              <a:t>DEPÅ &amp; SERVICE</a:t>
            </a:r>
          </a:p>
        </p:txBody>
      </p:sp>
      <p:pic>
        <p:nvPicPr>
          <p:cNvPr id="5" name="Bildobjekt 4">
            <a:extLst>
              <a:ext uri="{FF2B5EF4-FFF2-40B4-BE49-F238E27FC236}">
                <a16:creationId xmlns:a16="http://schemas.microsoft.com/office/drawing/2014/main" id="{7C11D4CA-79B0-4A7F-A518-568EC2F0BA29}"/>
              </a:ext>
            </a:extLst>
          </p:cNvPr>
          <p:cNvPicPr>
            <a:picLocks noChangeAspect="1"/>
          </p:cNvPicPr>
          <p:nvPr/>
        </p:nvPicPr>
        <p:blipFill>
          <a:blip r:embed="rId2"/>
          <a:stretch>
            <a:fillRect/>
          </a:stretch>
        </p:blipFill>
        <p:spPr>
          <a:xfrm>
            <a:off x="4898569" y="1699491"/>
            <a:ext cx="6676470" cy="40271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ubrik 1">
            <a:extLst>
              <a:ext uri="{FF2B5EF4-FFF2-40B4-BE49-F238E27FC236}">
                <a16:creationId xmlns:a16="http://schemas.microsoft.com/office/drawing/2014/main" id="{500FA747-26A2-47D9-9A25-5D194229A119}"/>
              </a:ext>
            </a:extLst>
          </p:cNvPr>
          <p:cNvSpPr txBox="1">
            <a:spLocks/>
          </p:cNvSpPr>
          <p:nvPr/>
        </p:nvSpPr>
        <p:spPr>
          <a:xfrm>
            <a:off x="531813" y="2542687"/>
            <a:ext cx="3624551" cy="1562869"/>
          </a:xfrm>
          <a:prstGeom prst="rect">
            <a:avLst/>
          </a:prstGeom>
        </p:spPr>
        <p:txBody>
          <a:bodyPr anchor="ctr"/>
          <a:lstStyle>
            <a:lvl1pPr algn="ctr" defTabSz="914400" rtl="0" eaLnBrk="1" latinLnBrk="0" hangingPunct="1">
              <a:lnSpc>
                <a:spcPct val="90000"/>
              </a:lnSpc>
              <a:spcBef>
                <a:spcPct val="0"/>
              </a:spcBef>
              <a:buNone/>
              <a:defRPr sz="3200" b="1" kern="1200" spc="300">
                <a:solidFill>
                  <a:schemeClr val="tx1"/>
                </a:solidFill>
                <a:latin typeface="Franklin Gothic Book" panose="020B0503020102020204" pitchFamily="34" charset="0"/>
                <a:ea typeface="+mj-ea"/>
                <a:cs typeface="+mj-cs"/>
              </a:defRPr>
            </a:lvl1pPr>
          </a:lstStyle>
          <a:p>
            <a:pPr algn="r"/>
            <a:r>
              <a:rPr lang="sv-SE" sz="2400" dirty="0"/>
              <a:t>JÖSSAGATAN 15</a:t>
            </a:r>
            <a:br>
              <a:rPr lang="sv-SE" sz="2400" dirty="0"/>
            </a:br>
            <a:r>
              <a:rPr lang="sv-SE" sz="2400" dirty="0"/>
              <a:t>BORÅS</a:t>
            </a:r>
          </a:p>
        </p:txBody>
      </p:sp>
      <p:grpSp>
        <p:nvGrpSpPr>
          <p:cNvPr id="19" name="Grupp 18">
            <a:extLst>
              <a:ext uri="{FF2B5EF4-FFF2-40B4-BE49-F238E27FC236}">
                <a16:creationId xmlns:a16="http://schemas.microsoft.com/office/drawing/2014/main" id="{6EE10E47-99A4-41E0-996F-0913D28BE2DA}"/>
              </a:ext>
            </a:extLst>
          </p:cNvPr>
          <p:cNvGrpSpPr/>
          <p:nvPr/>
        </p:nvGrpSpPr>
        <p:grpSpPr>
          <a:xfrm>
            <a:off x="8166030" y="2798038"/>
            <a:ext cx="1709819" cy="1497900"/>
            <a:chOff x="8166030" y="2798038"/>
            <a:chExt cx="1709819" cy="1497900"/>
          </a:xfrm>
          <a:solidFill>
            <a:schemeClr val="tx1">
              <a:alpha val="44000"/>
            </a:schemeClr>
          </a:solidFill>
        </p:grpSpPr>
        <p:sp>
          <p:nvSpPr>
            <p:cNvPr id="4" name="Pil: vänster-höger 3">
              <a:extLst>
                <a:ext uri="{FF2B5EF4-FFF2-40B4-BE49-F238E27FC236}">
                  <a16:creationId xmlns:a16="http://schemas.microsoft.com/office/drawing/2014/main" id="{0D803CE3-2347-4FD5-8875-A29682476B25}"/>
                </a:ext>
              </a:extLst>
            </p:cNvPr>
            <p:cNvSpPr/>
            <p:nvPr/>
          </p:nvSpPr>
          <p:spPr>
            <a:xfrm rot="19367055">
              <a:off x="9338785" y="3122999"/>
              <a:ext cx="415637" cy="83983"/>
            </a:xfrm>
            <a:prstGeom prst="leftRightArrow">
              <a:avLst/>
            </a:prstGeom>
            <a:grpFill/>
            <a:ln w="3175">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il: vänster-höger 8">
              <a:extLst>
                <a:ext uri="{FF2B5EF4-FFF2-40B4-BE49-F238E27FC236}">
                  <a16:creationId xmlns:a16="http://schemas.microsoft.com/office/drawing/2014/main" id="{341F906F-E531-4963-8570-1DA3BA3D88B4}"/>
                </a:ext>
              </a:extLst>
            </p:cNvPr>
            <p:cNvSpPr/>
            <p:nvPr/>
          </p:nvSpPr>
          <p:spPr>
            <a:xfrm rot="20656338">
              <a:off x="9460212" y="3378883"/>
              <a:ext cx="415637" cy="83983"/>
            </a:xfrm>
            <a:prstGeom prst="leftRightArrow">
              <a:avLst/>
            </a:prstGeom>
            <a:grpFill/>
            <a:ln w="3175">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il: vänster-höger 9">
              <a:extLst>
                <a:ext uri="{FF2B5EF4-FFF2-40B4-BE49-F238E27FC236}">
                  <a16:creationId xmlns:a16="http://schemas.microsoft.com/office/drawing/2014/main" id="{5E261497-9A3E-4150-B990-F3BC8A50E04A}"/>
                </a:ext>
              </a:extLst>
            </p:cNvPr>
            <p:cNvSpPr/>
            <p:nvPr/>
          </p:nvSpPr>
          <p:spPr>
            <a:xfrm rot="237224">
              <a:off x="9437317" y="3642331"/>
              <a:ext cx="415637" cy="83983"/>
            </a:xfrm>
            <a:prstGeom prst="leftRightArrow">
              <a:avLst/>
            </a:prstGeom>
            <a:grpFill/>
            <a:ln w="3175">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il: vänster-höger 10">
              <a:extLst>
                <a:ext uri="{FF2B5EF4-FFF2-40B4-BE49-F238E27FC236}">
                  <a16:creationId xmlns:a16="http://schemas.microsoft.com/office/drawing/2014/main" id="{602B7E0F-7059-4B67-B314-1CACE8419628}"/>
                </a:ext>
              </a:extLst>
            </p:cNvPr>
            <p:cNvSpPr/>
            <p:nvPr/>
          </p:nvSpPr>
          <p:spPr>
            <a:xfrm rot="1702461">
              <a:off x="9326145" y="3896303"/>
              <a:ext cx="415637" cy="83983"/>
            </a:xfrm>
            <a:prstGeom prst="leftRightArrow">
              <a:avLst/>
            </a:prstGeom>
            <a:grpFill/>
            <a:ln w="3175">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il: vänster-höger 11">
              <a:extLst>
                <a:ext uri="{FF2B5EF4-FFF2-40B4-BE49-F238E27FC236}">
                  <a16:creationId xmlns:a16="http://schemas.microsoft.com/office/drawing/2014/main" id="{518FE3E3-F9C3-486D-8700-ABF8DFDE8F95}"/>
                </a:ext>
              </a:extLst>
            </p:cNvPr>
            <p:cNvSpPr/>
            <p:nvPr/>
          </p:nvSpPr>
          <p:spPr>
            <a:xfrm rot="4047546">
              <a:off x="9029440" y="4046128"/>
              <a:ext cx="415637" cy="83983"/>
            </a:xfrm>
            <a:prstGeom prst="leftRightArrow">
              <a:avLst/>
            </a:prstGeom>
            <a:grpFill/>
            <a:ln w="3175">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l: vänster-höger 12">
              <a:extLst>
                <a:ext uri="{FF2B5EF4-FFF2-40B4-BE49-F238E27FC236}">
                  <a16:creationId xmlns:a16="http://schemas.microsoft.com/office/drawing/2014/main" id="{FDFEA2E8-716B-4E25-9AA1-F10ADB481E36}"/>
                </a:ext>
              </a:extLst>
            </p:cNvPr>
            <p:cNvSpPr/>
            <p:nvPr/>
          </p:nvSpPr>
          <p:spPr>
            <a:xfrm rot="6451970">
              <a:off x="8686368" y="4046127"/>
              <a:ext cx="415637" cy="83983"/>
            </a:xfrm>
            <a:prstGeom prst="leftRightArrow">
              <a:avLst/>
            </a:prstGeom>
            <a:grpFill/>
            <a:ln w="3175">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il: vänster-höger 13">
              <a:extLst>
                <a:ext uri="{FF2B5EF4-FFF2-40B4-BE49-F238E27FC236}">
                  <a16:creationId xmlns:a16="http://schemas.microsoft.com/office/drawing/2014/main" id="{FB8350A9-29FE-49E9-9A0B-41ED936AA3AB}"/>
                </a:ext>
              </a:extLst>
            </p:cNvPr>
            <p:cNvSpPr/>
            <p:nvPr/>
          </p:nvSpPr>
          <p:spPr>
            <a:xfrm rot="8150644">
              <a:off x="8344381" y="3935491"/>
              <a:ext cx="415637" cy="83983"/>
            </a:xfrm>
            <a:prstGeom prst="leftRightArrow">
              <a:avLst/>
            </a:prstGeom>
            <a:grpFill/>
            <a:ln w="3175">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il: vänster-höger 14">
              <a:extLst>
                <a:ext uri="{FF2B5EF4-FFF2-40B4-BE49-F238E27FC236}">
                  <a16:creationId xmlns:a16="http://schemas.microsoft.com/office/drawing/2014/main" id="{3E08C502-5C26-46C3-9B69-328709296413}"/>
                </a:ext>
              </a:extLst>
            </p:cNvPr>
            <p:cNvSpPr/>
            <p:nvPr/>
          </p:nvSpPr>
          <p:spPr>
            <a:xfrm rot="10092665">
              <a:off x="8166030" y="3642197"/>
              <a:ext cx="415637" cy="83983"/>
            </a:xfrm>
            <a:prstGeom prst="leftRightArrow">
              <a:avLst/>
            </a:prstGeom>
            <a:grpFill/>
            <a:ln w="3175">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il: vänster-höger 15">
              <a:extLst>
                <a:ext uri="{FF2B5EF4-FFF2-40B4-BE49-F238E27FC236}">
                  <a16:creationId xmlns:a16="http://schemas.microsoft.com/office/drawing/2014/main" id="{AD98D37E-C89D-4DF0-878E-4FB5D1E87624}"/>
                </a:ext>
              </a:extLst>
            </p:cNvPr>
            <p:cNvSpPr/>
            <p:nvPr/>
          </p:nvSpPr>
          <p:spPr>
            <a:xfrm rot="11856311">
              <a:off x="8242668" y="3284973"/>
              <a:ext cx="415637" cy="83983"/>
            </a:xfrm>
            <a:prstGeom prst="leftRightArrow">
              <a:avLst/>
            </a:prstGeom>
            <a:grpFill/>
            <a:ln w="3175">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il: vänster-höger 16">
              <a:extLst>
                <a:ext uri="{FF2B5EF4-FFF2-40B4-BE49-F238E27FC236}">
                  <a16:creationId xmlns:a16="http://schemas.microsoft.com/office/drawing/2014/main" id="{FDF40F94-3FAE-4975-9B43-E23BFC039300}"/>
                </a:ext>
              </a:extLst>
            </p:cNvPr>
            <p:cNvSpPr/>
            <p:nvPr/>
          </p:nvSpPr>
          <p:spPr>
            <a:xfrm rot="13845755">
              <a:off x="8522951" y="3043439"/>
              <a:ext cx="415637" cy="83983"/>
            </a:xfrm>
            <a:prstGeom prst="leftRightArrow">
              <a:avLst/>
            </a:prstGeom>
            <a:grpFill/>
            <a:ln w="3175">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Pil: vänster-höger 17">
              <a:extLst>
                <a:ext uri="{FF2B5EF4-FFF2-40B4-BE49-F238E27FC236}">
                  <a16:creationId xmlns:a16="http://schemas.microsoft.com/office/drawing/2014/main" id="{DED51979-774E-420D-AF48-220051DCF3D8}"/>
                </a:ext>
              </a:extLst>
            </p:cNvPr>
            <p:cNvSpPr/>
            <p:nvPr/>
          </p:nvSpPr>
          <p:spPr>
            <a:xfrm rot="16542372">
              <a:off x="8910990" y="2963865"/>
              <a:ext cx="415637" cy="83983"/>
            </a:xfrm>
            <a:prstGeom prst="leftRightArrow">
              <a:avLst/>
            </a:prstGeom>
            <a:grpFill/>
            <a:ln w="3175">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0" name="Bildobjekt 19" descr="En bild som visar lastbil, väg, bil, utomhus&#10;&#10;Automatiskt genererad beskrivning">
            <a:extLst>
              <a:ext uri="{FF2B5EF4-FFF2-40B4-BE49-F238E27FC236}">
                <a16:creationId xmlns:a16="http://schemas.microsoft.com/office/drawing/2014/main" id="{6ACADDFC-D89C-4A28-8B15-DD5A471D0B9F}"/>
              </a:ext>
            </a:extLst>
          </p:cNvPr>
          <p:cNvPicPr>
            <a:picLocks noChangeAspect="1"/>
          </p:cNvPicPr>
          <p:nvPr/>
        </p:nvPicPr>
        <p:blipFill>
          <a:blip r:embed="rId3" cstate="screen">
            <a:alphaModFix/>
            <a:extLst>
              <a:ext uri="{BEBA8EAE-BF5A-486C-A8C5-ECC9F3942E4B}">
                <a14:imgProps xmlns:a14="http://schemas.microsoft.com/office/drawing/2010/main">
                  <a14:imgLayer r:embed="rId4">
                    <a14:imgEffect>
                      <a14:saturation sat="81000"/>
                    </a14:imgEffect>
                  </a14:imgLayer>
                </a14:imgProps>
              </a:ext>
              <a:ext uri="{28A0092B-C50C-407E-A947-70E740481C1C}">
                <a14:useLocalDpi xmlns:a14="http://schemas.microsoft.com/office/drawing/2010/main"/>
              </a:ext>
            </a:extLst>
          </a:blip>
          <a:stretch>
            <a:fillRect/>
          </a:stretch>
        </p:blipFill>
        <p:spPr>
          <a:xfrm>
            <a:off x="5067795" y="4928711"/>
            <a:ext cx="2980046" cy="11398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41230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1000"/>
                                  </p:stCondLst>
                                  <p:childTnLst>
                                    <p:animMotion origin="layout" path="M -6.25E-7 -1.85185E-6 L -0.16823 0.0331 " pathEditMode="relative" rAng="0" ptsTypes="AA">
                                      <p:cBhvr>
                                        <p:cTn id="6" dur="5000" fill="hold"/>
                                        <p:tgtEl>
                                          <p:spTgt spid="20"/>
                                        </p:tgtEl>
                                        <p:attrNameLst>
                                          <p:attrName>ppt_x</p:attrName>
                                          <p:attrName>ppt_y</p:attrName>
                                        </p:attrNameLst>
                                      </p:cBhvr>
                                      <p:rCtr x="-8411" y="1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9AF1504-7C01-408A-8593-C746526CE5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5535" y="158490"/>
            <a:ext cx="800928" cy="533952"/>
          </a:xfrm>
          <a:prstGeom prst="rect">
            <a:avLst/>
          </a:prstGeom>
        </p:spPr>
      </p:pic>
      <p:pic>
        <p:nvPicPr>
          <p:cNvPr id="3" name="Bildobjekt 2">
            <a:extLst>
              <a:ext uri="{FF2B5EF4-FFF2-40B4-BE49-F238E27FC236}">
                <a16:creationId xmlns:a16="http://schemas.microsoft.com/office/drawing/2014/main" id="{5D7FEEC5-1BD0-497E-8119-0D4A4EDFDCA1}"/>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a:ext>
            </a:extLst>
          </a:blip>
          <a:srcRect l="20442" r="28046"/>
          <a:stretch/>
        </p:blipFill>
        <p:spPr>
          <a:xfrm>
            <a:off x="5892799" y="1496605"/>
            <a:ext cx="5818911" cy="42654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Bildobjekt 3" descr="En bild som visar clipart&#10;&#10;Automatiskt genererad beskrivning">
            <a:extLst>
              <a:ext uri="{FF2B5EF4-FFF2-40B4-BE49-F238E27FC236}">
                <a16:creationId xmlns:a16="http://schemas.microsoft.com/office/drawing/2014/main" id="{8C733817-F019-4973-B104-D890749278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47471" y="3714035"/>
            <a:ext cx="216000" cy="216000"/>
          </a:xfrm>
          <a:prstGeom prst="rect">
            <a:avLst/>
          </a:prstGeom>
        </p:spPr>
      </p:pic>
      <p:pic>
        <p:nvPicPr>
          <p:cNvPr id="5" name="Bildobjekt 4" descr="En bild som visar clipart&#10;&#10;Automatiskt genererad beskrivning">
            <a:extLst>
              <a:ext uri="{FF2B5EF4-FFF2-40B4-BE49-F238E27FC236}">
                <a16:creationId xmlns:a16="http://schemas.microsoft.com/office/drawing/2014/main" id="{D8897A66-8B05-4474-BAAB-609F01E829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5256" y="2415465"/>
            <a:ext cx="216000" cy="216000"/>
          </a:xfrm>
          <a:prstGeom prst="rect">
            <a:avLst/>
          </a:prstGeom>
        </p:spPr>
      </p:pic>
      <p:pic>
        <p:nvPicPr>
          <p:cNvPr id="6" name="Bildobjekt 5" descr="En bild som visar clipart&#10;&#10;Automatiskt genererad beskrivning">
            <a:extLst>
              <a:ext uri="{FF2B5EF4-FFF2-40B4-BE49-F238E27FC236}">
                <a16:creationId xmlns:a16="http://schemas.microsoft.com/office/drawing/2014/main" id="{88D72314-BA53-43C7-A314-40EAD3131D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1711" y="3062012"/>
            <a:ext cx="216000" cy="216000"/>
          </a:xfrm>
          <a:prstGeom prst="rect">
            <a:avLst/>
          </a:prstGeom>
        </p:spPr>
      </p:pic>
      <p:pic>
        <p:nvPicPr>
          <p:cNvPr id="7" name="Bildobjekt 6" descr="En bild som visar clipart&#10;&#10;Automatiskt genererad beskrivning">
            <a:extLst>
              <a:ext uri="{FF2B5EF4-FFF2-40B4-BE49-F238E27FC236}">
                <a16:creationId xmlns:a16="http://schemas.microsoft.com/office/drawing/2014/main" id="{F6D47589-0735-4327-BB1B-B715A5E6DE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8674" y="4167534"/>
            <a:ext cx="216000" cy="216000"/>
          </a:xfrm>
          <a:prstGeom prst="rect">
            <a:avLst/>
          </a:prstGeom>
        </p:spPr>
      </p:pic>
      <p:pic>
        <p:nvPicPr>
          <p:cNvPr id="8" name="Bildobjekt 7" descr="En bild som visar clipart&#10;&#10;Automatiskt genererad beskrivning">
            <a:extLst>
              <a:ext uri="{FF2B5EF4-FFF2-40B4-BE49-F238E27FC236}">
                <a16:creationId xmlns:a16="http://schemas.microsoft.com/office/drawing/2014/main" id="{66C738F7-7EE0-4955-B831-2128303EC1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4585" y="3419153"/>
            <a:ext cx="216000" cy="216000"/>
          </a:xfrm>
          <a:prstGeom prst="rect">
            <a:avLst/>
          </a:prstGeom>
        </p:spPr>
      </p:pic>
      <p:pic>
        <p:nvPicPr>
          <p:cNvPr id="9" name="Bildobjekt 8">
            <a:extLst>
              <a:ext uri="{FF2B5EF4-FFF2-40B4-BE49-F238E27FC236}">
                <a16:creationId xmlns:a16="http://schemas.microsoft.com/office/drawing/2014/main" id="{6AC0C64E-3705-4449-84C7-D7CBA91B52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74585" y="3198813"/>
            <a:ext cx="216000" cy="216000"/>
          </a:xfrm>
          <a:prstGeom prst="rect">
            <a:avLst/>
          </a:prstGeom>
        </p:spPr>
      </p:pic>
      <p:pic>
        <p:nvPicPr>
          <p:cNvPr id="10" name="Bildobjekt 9">
            <a:extLst>
              <a:ext uri="{FF2B5EF4-FFF2-40B4-BE49-F238E27FC236}">
                <a16:creationId xmlns:a16="http://schemas.microsoft.com/office/drawing/2014/main" id="{5E2D5C8F-B0D5-4FAA-AAE2-E760EEAAEC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84674" y="3780064"/>
            <a:ext cx="216000" cy="216000"/>
          </a:xfrm>
          <a:prstGeom prst="rect">
            <a:avLst/>
          </a:prstGeom>
        </p:spPr>
      </p:pic>
      <p:pic>
        <p:nvPicPr>
          <p:cNvPr id="11" name="Bildobjekt 10">
            <a:extLst>
              <a:ext uri="{FF2B5EF4-FFF2-40B4-BE49-F238E27FC236}">
                <a16:creationId xmlns:a16="http://schemas.microsoft.com/office/drawing/2014/main" id="{FA076EC5-92C7-4C9F-B00D-1B3CE1BC09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63852" y="3420939"/>
            <a:ext cx="216000" cy="216000"/>
          </a:xfrm>
          <a:prstGeom prst="rect">
            <a:avLst/>
          </a:prstGeom>
        </p:spPr>
      </p:pic>
      <p:pic>
        <p:nvPicPr>
          <p:cNvPr id="12" name="Bildobjekt 11">
            <a:extLst>
              <a:ext uri="{FF2B5EF4-FFF2-40B4-BE49-F238E27FC236}">
                <a16:creationId xmlns:a16="http://schemas.microsoft.com/office/drawing/2014/main" id="{90EEA5EB-84C1-4A35-BC67-8886C5636A8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58585" y="3198813"/>
            <a:ext cx="216000" cy="216000"/>
          </a:xfrm>
          <a:prstGeom prst="rect">
            <a:avLst/>
          </a:prstGeom>
        </p:spPr>
      </p:pic>
      <p:grpSp>
        <p:nvGrpSpPr>
          <p:cNvPr id="13" name="Grupp 12">
            <a:extLst>
              <a:ext uri="{FF2B5EF4-FFF2-40B4-BE49-F238E27FC236}">
                <a16:creationId xmlns:a16="http://schemas.microsoft.com/office/drawing/2014/main" id="{9C75C5EB-9CE0-4311-9123-9AF2A9302A8B}"/>
              </a:ext>
            </a:extLst>
          </p:cNvPr>
          <p:cNvGrpSpPr/>
          <p:nvPr/>
        </p:nvGrpSpPr>
        <p:grpSpPr>
          <a:xfrm>
            <a:off x="839178" y="1805784"/>
            <a:ext cx="1471195" cy="616631"/>
            <a:chOff x="172879" y="1822520"/>
            <a:chExt cx="1471195" cy="616631"/>
          </a:xfrm>
        </p:grpSpPr>
        <p:sp>
          <p:nvSpPr>
            <p:cNvPr id="14" name="Rektangel 13">
              <a:extLst>
                <a:ext uri="{FF2B5EF4-FFF2-40B4-BE49-F238E27FC236}">
                  <a16:creationId xmlns:a16="http://schemas.microsoft.com/office/drawing/2014/main" id="{D763A4B4-74A4-4048-8D69-DDA72E741144}"/>
                </a:ext>
              </a:extLst>
            </p:cNvPr>
            <p:cNvSpPr/>
            <p:nvPr userDrawn="1"/>
          </p:nvSpPr>
          <p:spPr>
            <a:xfrm>
              <a:off x="172879" y="1822520"/>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AA3D4886-1EDC-43B3-B77F-4885566CFEB9}"/>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88473" y="2059040"/>
              <a:ext cx="1040004" cy="133693"/>
            </a:xfrm>
            <a:prstGeom prst="rect">
              <a:avLst/>
            </a:prstGeom>
          </p:spPr>
        </p:pic>
      </p:grpSp>
      <p:grpSp>
        <p:nvGrpSpPr>
          <p:cNvPr id="16" name="Grupp 15">
            <a:extLst>
              <a:ext uri="{FF2B5EF4-FFF2-40B4-BE49-F238E27FC236}">
                <a16:creationId xmlns:a16="http://schemas.microsoft.com/office/drawing/2014/main" id="{08718998-022D-4D1D-984A-B9C980938A06}"/>
              </a:ext>
            </a:extLst>
          </p:cNvPr>
          <p:cNvGrpSpPr/>
          <p:nvPr/>
        </p:nvGrpSpPr>
        <p:grpSpPr>
          <a:xfrm>
            <a:off x="839178" y="2507407"/>
            <a:ext cx="1471195" cy="616631"/>
            <a:chOff x="2648224" y="1822520"/>
            <a:chExt cx="1471195" cy="616631"/>
          </a:xfrm>
        </p:grpSpPr>
        <p:sp>
          <p:nvSpPr>
            <p:cNvPr id="17" name="Rektangel 16">
              <a:extLst>
                <a:ext uri="{FF2B5EF4-FFF2-40B4-BE49-F238E27FC236}">
                  <a16:creationId xmlns:a16="http://schemas.microsoft.com/office/drawing/2014/main" id="{C97AACB7-87E2-48F3-9F26-E0DBAFD16DD1}"/>
                </a:ext>
              </a:extLst>
            </p:cNvPr>
            <p:cNvSpPr/>
            <p:nvPr userDrawn="1"/>
          </p:nvSpPr>
          <p:spPr>
            <a:xfrm>
              <a:off x="2648224" y="1822520"/>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descr="En bild som visar objekt&#10;&#10;Automatiskt genererad beskrivning">
              <a:extLst>
                <a:ext uri="{FF2B5EF4-FFF2-40B4-BE49-F238E27FC236}">
                  <a16:creationId xmlns:a16="http://schemas.microsoft.com/office/drawing/2014/main" id="{7DCCCCEE-1160-4DCE-847B-2F23A1065EE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002635" y="1955578"/>
              <a:ext cx="754869" cy="359973"/>
            </a:xfrm>
            <a:prstGeom prst="rect">
              <a:avLst/>
            </a:prstGeom>
          </p:spPr>
        </p:pic>
      </p:grpSp>
      <p:grpSp>
        <p:nvGrpSpPr>
          <p:cNvPr id="19" name="Grupp 18">
            <a:extLst>
              <a:ext uri="{FF2B5EF4-FFF2-40B4-BE49-F238E27FC236}">
                <a16:creationId xmlns:a16="http://schemas.microsoft.com/office/drawing/2014/main" id="{1162587F-AC5A-431E-B11D-824BFF5950BD}"/>
              </a:ext>
            </a:extLst>
          </p:cNvPr>
          <p:cNvGrpSpPr/>
          <p:nvPr/>
        </p:nvGrpSpPr>
        <p:grpSpPr>
          <a:xfrm>
            <a:off x="846680" y="3194717"/>
            <a:ext cx="1471195" cy="616631"/>
            <a:chOff x="5123569" y="1822520"/>
            <a:chExt cx="1471195" cy="616631"/>
          </a:xfrm>
        </p:grpSpPr>
        <p:sp>
          <p:nvSpPr>
            <p:cNvPr id="20" name="Rektangel 19">
              <a:extLst>
                <a:ext uri="{FF2B5EF4-FFF2-40B4-BE49-F238E27FC236}">
                  <a16:creationId xmlns:a16="http://schemas.microsoft.com/office/drawing/2014/main" id="{1BCC7B1D-38AF-4FCD-9DDF-4049D81DDE04}"/>
                </a:ext>
              </a:extLst>
            </p:cNvPr>
            <p:cNvSpPr/>
            <p:nvPr userDrawn="1"/>
          </p:nvSpPr>
          <p:spPr>
            <a:xfrm>
              <a:off x="5123569" y="1822520"/>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 name="Bildobjekt 20" descr="En bild som visar objekt&#10;&#10;Automatiskt genererad beskrivning">
              <a:extLst>
                <a:ext uri="{FF2B5EF4-FFF2-40B4-BE49-F238E27FC236}">
                  <a16:creationId xmlns:a16="http://schemas.microsoft.com/office/drawing/2014/main" id="{F186B801-FE8B-4B2C-BAE1-EB5614EC1851}"/>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l="-4998" t="-11097" b="-10890"/>
            <a:stretch/>
          </p:blipFill>
          <p:spPr>
            <a:xfrm>
              <a:off x="5295703" y="1947293"/>
              <a:ext cx="1126926" cy="357188"/>
            </a:xfrm>
            <a:prstGeom prst="rect">
              <a:avLst/>
            </a:prstGeom>
          </p:spPr>
        </p:pic>
      </p:grpSp>
      <p:grpSp>
        <p:nvGrpSpPr>
          <p:cNvPr id="25" name="Grupp 24">
            <a:extLst>
              <a:ext uri="{FF2B5EF4-FFF2-40B4-BE49-F238E27FC236}">
                <a16:creationId xmlns:a16="http://schemas.microsoft.com/office/drawing/2014/main" id="{59E35CDB-1E15-44BC-8C0A-0904B296042D}"/>
              </a:ext>
            </a:extLst>
          </p:cNvPr>
          <p:cNvGrpSpPr/>
          <p:nvPr/>
        </p:nvGrpSpPr>
        <p:grpSpPr>
          <a:xfrm>
            <a:off x="846576" y="4583501"/>
            <a:ext cx="1471195" cy="616631"/>
            <a:chOff x="2644473" y="3799102"/>
            <a:chExt cx="1471195" cy="616631"/>
          </a:xfrm>
        </p:grpSpPr>
        <p:sp>
          <p:nvSpPr>
            <p:cNvPr id="26" name="Rektangel 25">
              <a:extLst>
                <a:ext uri="{FF2B5EF4-FFF2-40B4-BE49-F238E27FC236}">
                  <a16:creationId xmlns:a16="http://schemas.microsoft.com/office/drawing/2014/main" id="{8E802CCD-9EDF-48C4-941B-AB0B564D86AB}"/>
                </a:ext>
              </a:extLst>
            </p:cNvPr>
            <p:cNvSpPr/>
            <p:nvPr userDrawn="1"/>
          </p:nvSpPr>
          <p:spPr>
            <a:xfrm>
              <a:off x="2644473" y="3799102"/>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objekt 26" descr="En bild som visar clipart&#10;&#10;Automatiskt genererad beskrivning">
              <a:extLst>
                <a:ext uri="{FF2B5EF4-FFF2-40B4-BE49-F238E27FC236}">
                  <a16:creationId xmlns:a16="http://schemas.microsoft.com/office/drawing/2014/main" id="{03A72338-4488-49AC-A158-4FC32316C019}"/>
                </a:ext>
              </a:extLst>
            </p:cNvPr>
            <p:cNvPicPr>
              <a:picLocks noChangeAspect="1"/>
            </p:cNvPicPr>
            <p:nvPr userDrawn="1"/>
          </p:nvPicPr>
          <p:blipFill>
            <a:blip r:embed="rId12" cstate="screen">
              <a:grayscl/>
              <a:extLst>
                <a:ext uri="{28A0092B-C50C-407E-A947-70E740481C1C}">
                  <a14:useLocalDpi xmlns:a14="http://schemas.microsoft.com/office/drawing/2010/main"/>
                </a:ext>
              </a:extLst>
            </a:blip>
            <a:stretch>
              <a:fillRect/>
            </a:stretch>
          </p:blipFill>
          <p:spPr>
            <a:xfrm>
              <a:off x="2892824" y="3978784"/>
              <a:ext cx="974491" cy="257265"/>
            </a:xfrm>
            <a:prstGeom prst="rect">
              <a:avLst/>
            </a:prstGeom>
          </p:spPr>
        </p:pic>
      </p:grpSp>
      <p:grpSp>
        <p:nvGrpSpPr>
          <p:cNvPr id="28" name="Grupp 27">
            <a:extLst>
              <a:ext uri="{FF2B5EF4-FFF2-40B4-BE49-F238E27FC236}">
                <a16:creationId xmlns:a16="http://schemas.microsoft.com/office/drawing/2014/main" id="{F5F07E3C-9B0F-46C9-AAA9-98E782FF13EE}"/>
              </a:ext>
            </a:extLst>
          </p:cNvPr>
          <p:cNvGrpSpPr/>
          <p:nvPr/>
        </p:nvGrpSpPr>
        <p:grpSpPr>
          <a:xfrm>
            <a:off x="846574" y="3888064"/>
            <a:ext cx="1471195" cy="616631"/>
            <a:chOff x="5123569" y="3799102"/>
            <a:chExt cx="1471195" cy="616631"/>
          </a:xfrm>
        </p:grpSpPr>
        <p:sp>
          <p:nvSpPr>
            <p:cNvPr id="29" name="Rektangel 28">
              <a:extLst>
                <a:ext uri="{FF2B5EF4-FFF2-40B4-BE49-F238E27FC236}">
                  <a16:creationId xmlns:a16="http://schemas.microsoft.com/office/drawing/2014/main" id="{A17419C1-5795-4FCB-8FBB-56B2859ECF28}"/>
                </a:ext>
              </a:extLst>
            </p:cNvPr>
            <p:cNvSpPr/>
            <p:nvPr userDrawn="1"/>
          </p:nvSpPr>
          <p:spPr>
            <a:xfrm>
              <a:off x="5123569" y="3799102"/>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 name="Bildobjekt 29">
              <a:extLst>
                <a:ext uri="{FF2B5EF4-FFF2-40B4-BE49-F238E27FC236}">
                  <a16:creationId xmlns:a16="http://schemas.microsoft.com/office/drawing/2014/main" id="{A2DB0867-A798-4F1E-8CAA-C5CB7437069C}"/>
                </a:ext>
              </a:extLst>
            </p:cNvPr>
            <p:cNvPicPr>
              <a:picLocks noChangeAspect="1"/>
            </p:cNvPicPr>
            <p:nvPr userDrawn="1"/>
          </p:nvPicPr>
          <p:blipFill>
            <a:blip r:embed="rId13" cstate="screen">
              <a:grayscl/>
              <a:extLst>
                <a:ext uri="{28A0092B-C50C-407E-A947-70E740481C1C}">
                  <a14:useLocalDpi xmlns:a14="http://schemas.microsoft.com/office/drawing/2010/main"/>
                </a:ext>
              </a:extLst>
            </a:blip>
            <a:stretch>
              <a:fillRect/>
            </a:stretch>
          </p:blipFill>
          <p:spPr>
            <a:xfrm>
              <a:off x="5655227" y="3881526"/>
              <a:ext cx="407877" cy="453620"/>
            </a:xfrm>
            <a:prstGeom prst="rect">
              <a:avLst/>
            </a:prstGeom>
          </p:spPr>
        </p:pic>
      </p:grpSp>
      <p:sp>
        <p:nvSpPr>
          <p:cNvPr id="31" name="textruta 30">
            <a:extLst>
              <a:ext uri="{FF2B5EF4-FFF2-40B4-BE49-F238E27FC236}">
                <a16:creationId xmlns:a16="http://schemas.microsoft.com/office/drawing/2014/main" id="{F8820BC3-BF3D-40BD-A01F-975D42745B0B}"/>
              </a:ext>
            </a:extLst>
          </p:cNvPr>
          <p:cNvSpPr txBox="1"/>
          <p:nvPr/>
        </p:nvSpPr>
        <p:spPr>
          <a:xfrm>
            <a:off x="2488663" y="1918022"/>
            <a:ext cx="4007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effectLst>
                  <a:outerShdw blurRad="38100" dist="38100" dir="2700000" algn="tl">
                    <a:srgbClr val="000000">
                      <a:alpha val="43137"/>
                    </a:srgbClr>
                  </a:outerShdw>
                </a:effectLst>
                <a:latin typeface="Franklin Gothic Book" panose="020B0503020102020204" pitchFamily="34" charset="0"/>
              </a:rPr>
              <a:t>ENERGY INFRASTRUCTURE CONSULTING AB</a:t>
            </a:r>
          </a:p>
        </p:txBody>
      </p:sp>
      <p:sp>
        <p:nvSpPr>
          <p:cNvPr id="32" name="textruta 31">
            <a:extLst>
              <a:ext uri="{FF2B5EF4-FFF2-40B4-BE49-F238E27FC236}">
                <a16:creationId xmlns:a16="http://schemas.microsoft.com/office/drawing/2014/main" id="{85FA23A8-0096-47E3-BFD0-FBA58BB0005E}"/>
              </a:ext>
            </a:extLst>
          </p:cNvPr>
          <p:cNvSpPr txBox="1"/>
          <p:nvPr/>
        </p:nvSpPr>
        <p:spPr>
          <a:xfrm>
            <a:off x="2488663" y="3317934"/>
            <a:ext cx="4007800" cy="338554"/>
          </a:xfrm>
          <a:prstGeom prst="rect">
            <a:avLst/>
          </a:prstGeom>
          <a:noFill/>
        </p:spPr>
        <p:txBody>
          <a:bodyPr wrap="square" rtlCol="0">
            <a:spAutoFit/>
          </a:bodyPr>
          <a:lstStyle/>
          <a:p>
            <a:pPr lvl="0" algn="l"/>
            <a:r>
              <a:rPr lang="sv-SE" sz="1600" dirty="0">
                <a:effectLst>
                  <a:outerShdw blurRad="38100" dist="38100" dir="2700000" algn="tl">
                    <a:srgbClr val="000000">
                      <a:alpha val="43137"/>
                    </a:srgbClr>
                  </a:outerShdw>
                </a:effectLst>
              </a:rPr>
              <a:t>LINJEUTRUSTNING I SVERIGE AB</a:t>
            </a:r>
          </a:p>
        </p:txBody>
      </p:sp>
      <p:sp>
        <p:nvSpPr>
          <p:cNvPr id="33" name="textruta 32">
            <a:extLst>
              <a:ext uri="{FF2B5EF4-FFF2-40B4-BE49-F238E27FC236}">
                <a16:creationId xmlns:a16="http://schemas.microsoft.com/office/drawing/2014/main" id="{748D7BB2-0DE3-4B55-B7E8-B06CB1A7DFB8}"/>
              </a:ext>
            </a:extLst>
          </p:cNvPr>
          <p:cNvSpPr txBox="1"/>
          <p:nvPr/>
        </p:nvSpPr>
        <p:spPr>
          <a:xfrm>
            <a:off x="2488663" y="2641603"/>
            <a:ext cx="4007800" cy="338554"/>
          </a:xfrm>
          <a:prstGeom prst="rect">
            <a:avLst/>
          </a:prstGeom>
          <a:noFill/>
        </p:spPr>
        <p:txBody>
          <a:bodyPr wrap="square" rtlCol="0">
            <a:spAutoFit/>
          </a:bodyPr>
          <a:lstStyle/>
          <a:p>
            <a:pPr lvl="0" algn="l"/>
            <a:r>
              <a:rPr lang="sv-SE" sz="1600" dirty="0">
                <a:effectLst>
                  <a:outerShdw blurRad="38100" dist="38100" dir="2700000" algn="tl">
                    <a:srgbClr val="000000">
                      <a:alpha val="43137"/>
                    </a:srgbClr>
                  </a:outerShdw>
                </a:effectLst>
              </a:rPr>
              <a:t>SAHLINS SWEDEN AB</a:t>
            </a:r>
          </a:p>
        </p:txBody>
      </p:sp>
      <p:sp>
        <p:nvSpPr>
          <p:cNvPr id="34" name="textruta 33">
            <a:extLst>
              <a:ext uri="{FF2B5EF4-FFF2-40B4-BE49-F238E27FC236}">
                <a16:creationId xmlns:a16="http://schemas.microsoft.com/office/drawing/2014/main" id="{2818CDEC-5B30-4D8A-A4FB-D2D66F1E334A}"/>
              </a:ext>
            </a:extLst>
          </p:cNvPr>
          <p:cNvSpPr txBox="1"/>
          <p:nvPr/>
        </p:nvSpPr>
        <p:spPr>
          <a:xfrm>
            <a:off x="2488663" y="4016229"/>
            <a:ext cx="4007800" cy="338554"/>
          </a:xfrm>
          <a:prstGeom prst="rect">
            <a:avLst/>
          </a:prstGeom>
          <a:noFill/>
        </p:spPr>
        <p:txBody>
          <a:bodyPr wrap="square" rtlCol="0">
            <a:spAutoFit/>
          </a:bodyPr>
          <a:lstStyle/>
          <a:p>
            <a:pPr lvl="0" algn="l"/>
            <a:r>
              <a:rPr lang="sv-SE" sz="1600" dirty="0">
                <a:effectLst>
                  <a:outerShdw blurRad="38100" dist="38100" dir="2700000" algn="tl">
                    <a:srgbClr val="000000">
                      <a:alpha val="43137"/>
                    </a:srgbClr>
                  </a:outerShdw>
                </a:effectLst>
              </a:rPr>
              <a:t>KRYSS FASTIGHETER AB</a:t>
            </a:r>
          </a:p>
        </p:txBody>
      </p:sp>
      <p:sp>
        <p:nvSpPr>
          <p:cNvPr id="35" name="textruta 34">
            <a:extLst>
              <a:ext uri="{FF2B5EF4-FFF2-40B4-BE49-F238E27FC236}">
                <a16:creationId xmlns:a16="http://schemas.microsoft.com/office/drawing/2014/main" id="{79AB106B-7AE6-4689-A8A1-57634D852A60}"/>
              </a:ext>
            </a:extLst>
          </p:cNvPr>
          <p:cNvSpPr txBox="1"/>
          <p:nvPr/>
        </p:nvSpPr>
        <p:spPr>
          <a:xfrm>
            <a:off x="2488663" y="4711665"/>
            <a:ext cx="4007800" cy="338554"/>
          </a:xfrm>
          <a:prstGeom prst="rect">
            <a:avLst/>
          </a:prstGeom>
          <a:noFill/>
        </p:spPr>
        <p:txBody>
          <a:bodyPr wrap="square" rtlCol="0">
            <a:spAutoFit/>
          </a:bodyPr>
          <a:lstStyle/>
          <a:p>
            <a:pPr lvl="0" algn="l"/>
            <a:r>
              <a:rPr lang="sv-SE" sz="1600" dirty="0">
                <a:effectLst>
                  <a:outerShdw blurRad="38100" dist="38100" dir="2700000" algn="tl">
                    <a:srgbClr val="000000">
                      <a:alpha val="43137"/>
                    </a:srgbClr>
                  </a:outerShdw>
                </a:effectLst>
              </a:rPr>
              <a:t>JÖNKÖPINGS INDUSTRIGOLV AB</a:t>
            </a:r>
          </a:p>
        </p:txBody>
      </p:sp>
      <p:sp>
        <p:nvSpPr>
          <p:cNvPr id="37" name="textruta 36">
            <a:extLst>
              <a:ext uri="{FF2B5EF4-FFF2-40B4-BE49-F238E27FC236}">
                <a16:creationId xmlns:a16="http://schemas.microsoft.com/office/drawing/2014/main" id="{A1DA1418-57DF-42E3-B002-AAC22E7CE4E0}"/>
              </a:ext>
            </a:extLst>
          </p:cNvPr>
          <p:cNvSpPr txBox="1"/>
          <p:nvPr/>
        </p:nvSpPr>
        <p:spPr>
          <a:xfrm>
            <a:off x="0" y="870082"/>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3200" spc="300" dirty="0">
                <a:latin typeface="Franklin Gothic Book" panose="020B0503020102020204" pitchFamily="34" charset="0"/>
              </a:rPr>
              <a:t>KONCERNEN</a:t>
            </a:r>
          </a:p>
        </p:txBody>
      </p:sp>
    </p:spTree>
    <p:extLst>
      <p:ext uri="{BB962C8B-B14F-4D97-AF65-F5344CB8AC3E}">
        <p14:creationId xmlns:p14="http://schemas.microsoft.com/office/powerpoint/2010/main" val="134896729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76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057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994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9AF1504-7C01-408A-8593-C746526CE5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5535" y="158490"/>
            <a:ext cx="800928" cy="533952"/>
          </a:xfrm>
          <a:prstGeom prst="rect">
            <a:avLst/>
          </a:prstGeom>
        </p:spPr>
      </p:pic>
      <p:pic>
        <p:nvPicPr>
          <p:cNvPr id="3" name="Bildobjekt 2">
            <a:extLst>
              <a:ext uri="{FF2B5EF4-FFF2-40B4-BE49-F238E27FC236}">
                <a16:creationId xmlns:a16="http://schemas.microsoft.com/office/drawing/2014/main" id="{5D7FEEC5-1BD0-497E-8119-0D4A4EDFDCA1}"/>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a:ext>
            </a:extLst>
          </a:blip>
          <a:srcRect l="20442" r="28046"/>
          <a:stretch/>
        </p:blipFill>
        <p:spPr>
          <a:xfrm>
            <a:off x="5892799" y="1496605"/>
            <a:ext cx="5818911" cy="42654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Bildobjekt 3" descr="En bild som visar clipart&#10;&#10;Automatiskt genererad beskrivning">
            <a:extLst>
              <a:ext uri="{FF2B5EF4-FFF2-40B4-BE49-F238E27FC236}">
                <a16:creationId xmlns:a16="http://schemas.microsoft.com/office/drawing/2014/main" id="{8C733817-F019-4973-B104-D890749278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47471" y="3714035"/>
            <a:ext cx="216000" cy="216000"/>
          </a:xfrm>
          <a:prstGeom prst="rect">
            <a:avLst/>
          </a:prstGeom>
        </p:spPr>
      </p:pic>
      <p:pic>
        <p:nvPicPr>
          <p:cNvPr id="5" name="Bildobjekt 4" descr="En bild som visar clipart&#10;&#10;Automatiskt genererad beskrivning">
            <a:extLst>
              <a:ext uri="{FF2B5EF4-FFF2-40B4-BE49-F238E27FC236}">
                <a16:creationId xmlns:a16="http://schemas.microsoft.com/office/drawing/2014/main" id="{D8897A66-8B05-4474-BAAB-609F01E829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5256" y="2415465"/>
            <a:ext cx="216000" cy="216000"/>
          </a:xfrm>
          <a:prstGeom prst="rect">
            <a:avLst/>
          </a:prstGeom>
        </p:spPr>
      </p:pic>
      <p:pic>
        <p:nvPicPr>
          <p:cNvPr id="6" name="Bildobjekt 5" descr="En bild som visar clipart&#10;&#10;Automatiskt genererad beskrivning">
            <a:extLst>
              <a:ext uri="{FF2B5EF4-FFF2-40B4-BE49-F238E27FC236}">
                <a16:creationId xmlns:a16="http://schemas.microsoft.com/office/drawing/2014/main" id="{88D72314-BA53-43C7-A314-40EAD3131D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1711" y="3062012"/>
            <a:ext cx="216000" cy="216000"/>
          </a:xfrm>
          <a:prstGeom prst="rect">
            <a:avLst/>
          </a:prstGeom>
        </p:spPr>
      </p:pic>
      <p:pic>
        <p:nvPicPr>
          <p:cNvPr id="7" name="Bildobjekt 6" descr="En bild som visar clipart&#10;&#10;Automatiskt genererad beskrivning">
            <a:extLst>
              <a:ext uri="{FF2B5EF4-FFF2-40B4-BE49-F238E27FC236}">
                <a16:creationId xmlns:a16="http://schemas.microsoft.com/office/drawing/2014/main" id="{F6D47589-0735-4327-BB1B-B715A5E6DE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8674" y="4167534"/>
            <a:ext cx="216000" cy="216000"/>
          </a:xfrm>
          <a:prstGeom prst="rect">
            <a:avLst/>
          </a:prstGeom>
        </p:spPr>
      </p:pic>
      <p:pic>
        <p:nvPicPr>
          <p:cNvPr id="8" name="Bildobjekt 7" descr="En bild som visar clipart&#10;&#10;Automatiskt genererad beskrivning">
            <a:extLst>
              <a:ext uri="{FF2B5EF4-FFF2-40B4-BE49-F238E27FC236}">
                <a16:creationId xmlns:a16="http://schemas.microsoft.com/office/drawing/2014/main" id="{66C738F7-7EE0-4955-B831-2128303EC1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4585" y="3419153"/>
            <a:ext cx="216000" cy="216000"/>
          </a:xfrm>
          <a:prstGeom prst="rect">
            <a:avLst/>
          </a:prstGeom>
        </p:spPr>
      </p:pic>
      <p:pic>
        <p:nvPicPr>
          <p:cNvPr id="9" name="Bildobjekt 8">
            <a:extLst>
              <a:ext uri="{FF2B5EF4-FFF2-40B4-BE49-F238E27FC236}">
                <a16:creationId xmlns:a16="http://schemas.microsoft.com/office/drawing/2014/main" id="{6AC0C64E-3705-4449-84C7-D7CBA91B52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74585" y="3198813"/>
            <a:ext cx="216000" cy="216000"/>
          </a:xfrm>
          <a:prstGeom prst="rect">
            <a:avLst/>
          </a:prstGeom>
        </p:spPr>
      </p:pic>
      <p:pic>
        <p:nvPicPr>
          <p:cNvPr id="10" name="Bildobjekt 9">
            <a:extLst>
              <a:ext uri="{FF2B5EF4-FFF2-40B4-BE49-F238E27FC236}">
                <a16:creationId xmlns:a16="http://schemas.microsoft.com/office/drawing/2014/main" id="{5E2D5C8F-B0D5-4FAA-AAE2-E760EEAAEC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84674" y="3780064"/>
            <a:ext cx="216000" cy="216000"/>
          </a:xfrm>
          <a:prstGeom prst="rect">
            <a:avLst/>
          </a:prstGeom>
        </p:spPr>
      </p:pic>
      <p:pic>
        <p:nvPicPr>
          <p:cNvPr id="11" name="Bildobjekt 10">
            <a:extLst>
              <a:ext uri="{FF2B5EF4-FFF2-40B4-BE49-F238E27FC236}">
                <a16:creationId xmlns:a16="http://schemas.microsoft.com/office/drawing/2014/main" id="{FA076EC5-92C7-4C9F-B00D-1B3CE1BC09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63852" y="3420939"/>
            <a:ext cx="216000" cy="216000"/>
          </a:xfrm>
          <a:prstGeom prst="rect">
            <a:avLst/>
          </a:prstGeom>
        </p:spPr>
      </p:pic>
      <p:pic>
        <p:nvPicPr>
          <p:cNvPr id="12" name="Bildobjekt 11">
            <a:extLst>
              <a:ext uri="{FF2B5EF4-FFF2-40B4-BE49-F238E27FC236}">
                <a16:creationId xmlns:a16="http://schemas.microsoft.com/office/drawing/2014/main" id="{90EEA5EB-84C1-4A35-BC67-8886C5636A8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58585" y="3198813"/>
            <a:ext cx="216000" cy="216000"/>
          </a:xfrm>
          <a:prstGeom prst="rect">
            <a:avLst/>
          </a:prstGeom>
        </p:spPr>
      </p:pic>
      <p:grpSp>
        <p:nvGrpSpPr>
          <p:cNvPr id="13" name="Grupp 12">
            <a:extLst>
              <a:ext uri="{FF2B5EF4-FFF2-40B4-BE49-F238E27FC236}">
                <a16:creationId xmlns:a16="http://schemas.microsoft.com/office/drawing/2014/main" id="{9C75C5EB-9CE0-4311-9123-9AF2A9302A8B}"/>
              </a:ext>
            </a:extLst>
          </p:cNvPr>
          <p:cNvGrpSpPr/>
          <p:nvPr/>
        </p:nvGrpSpPr>
        <p:grpSpPr>
          <a:xfrm>
            <a:off x="839178" y="1805784"/>
            <a:ext cx="1471195" cy="616631"/>
            <a:chOff x="172879" y="1822520"/>
            <a:chExt cx="1471195" cy="616631"/>
          </a:xfrm>
        </p:grpSpPr>
        <p:sp>
          <p:nvSpPr>
            <p:cNvPr id="14" name="Rektangel 13">
              <a:extLst>
                <a:ext uri="{FF2B5EF4-FFF2-40B4-BE49-F238E27FC236}">
                  <a16:creationId xmlns:a16="http://schemas.microsoft.com/office/drawing/2014/main" id="{D763A4B4-74A4-4048-8D69-DDA72E741144}"/>
                </a:ext>
              </a:extLst>
            </p:cNvPr>
            <p:cNvSpPr/>
            <p:nvPr userDrawn="1"/>
          </p:nvSpPr>
          <p:spPr>
            <a:xfrm>
              <a:off x="172879" y="1822520"/>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AA3D4886-1EDC-43B3-B77F-4885566CFEB9}"/>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88473" y="2059040"/>
              <a:ext cx="1040004" cy="133693"/>
            </a:xfrm>
            <a:prstGeom prst="rect">
              <a:avLst/>
            </a:prstGeom>
          </p:spPr>
        </p:pic>
      </p:grpSp>
      <p:grpSp>
        <p:nvGrpSpPr>
          <p:cNvPr id="16" name="Grupp 15">
            <a:extLst>
              <a:ext uri="{FF2B5EF4-FFF2-40B4-BE49-F238E27FC236}">
                <a16:creationId xmlns:a16="http://schemas.microsoft.com/office/drawing/2014/main" id="{08718998-022D-4D1D-984A-B9C980938A06}"/>
              </a:ext>
            </a:extLst>
          </p:cNvPr>
          <p:cNvGrpSpPr/>
          <p:nvPr/>
        </p:nvGrpSpPr>
        <p:grpSpPr>
          <a:xfrm>
            <a:off x="839178" y="2507407"/>
            <a:ext cx="1471195" cy="616631"/>
            <a:chOff x="2648224" y="1822520"/>
            <a:chExt cx="1471195" cy="616631"/>
          </a:xfrm>
        </p:grpSpPr>
        <p:sp>
          <p:nvSpPr>
            <p:cNvPr id="17" name="Rektangel 16">
              <a:extLst>
                <a:ext uri="{FF2B5EF4-FFF2-40B4-BE49-F238E27FC236}">
                  <a16:creationId xmlns:a16="http://schemas.microsoft.com/office/drawing/2014/main" id="{C97AACB7-87E2-48F3-9F26-E0DBAFD16DD1}"/>
                </a:ext>
              </a:extLst>
            </p:cNvPr>
            <p:cNvSpPr/>
            <p:nvPr userDrawn="1"/>
          </p:nvSpPr>
          <p:spPr>
            <a:xfrm>
              <a:off x="2648224" y="1822520"/>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descr="En bild som visar objekt&#10;&#10;Automatiskt genererad beskrivning">
              <a:extLst>
                <a:ext uri="{FF2B5EF4-FFF2-40B4-BE49-F238E27FC236}">
                  <a16:creationId xmlns:a16="http://schemas.microsoft.com/office/drawing/2014/main" id="{7DCCCCEE-1160-4DCE-847B-2F23A1065EE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002635" y="1955578"/>
              <a:ext cx="754869" cy="359973"/>
            </a:xfrm>
            <a:prstGeom prst="rect">
              <a:avLst/>
            </a:prstGeom>
          </p:spPr>
        </p:pic>
      </p:grpSp>
      <p:grpSp>
        <p:nvGrpSpPr>
          <p:cNvPr id="19" name="Grupp 18">
            <a:extLst>
              <a:ext uri="{FF2B5EF4-FFF2-40B4-BE49-F238E27FC236}">
                <a16:creationId xmlns:a16="http://schemas.microsoft.com/office/drawing/2014/main" id="{1162587F-AC5A-431E-B11D-824BFF5950BD}"/>
              </a:ext>
            </a:extLst>
          </p:cNvPr>
          <p:cNvGrpSpPr/>
          <p:nvPr/>
        </p:nvGrpSpPr>
        <p:grpSpPr>
          <a:xfrm>
            <a:off x="846680" y="3194717"/>
            <a:ext cx="1471195" cy="616631"/>
            <a:chOff x="5123569" y="1822520"/>
            <a:chExt cx="1471195" cy="616631"/>
          </a:xfrm>
        </p:grpSpPr>
        <p:sp>
          <p:nvSpPr>
            <p:cNvPr id="20" name="Rektangel 19">
              <a:extLst>
                <a:ext uri="{FF2B5EF4-FFF2-40B4-BE49-F238E27FC236}">
                  <a16:creationId xmlns:a16="http://schemas.microsoft.com/office/drawing/2014/main" id="{1BCC7B1D-38AF-4FCD-9DDF-4049D81DDE04}"/>
                </a:ext>
              </a:extLst>
            </p:cNvPr>
            <p:cNvSpPr/>
            <p:nvPr userDrawn="1"/>
          </p:nvSpPr>
          <p:spPr>
            <a:xfrm>
              <a:off x="5123569" y="1822520"/>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 name="Bildobjekt 20" descr="En bild som visar objekt&#10;&#10;Automatiskt genererad beskrivning">
              <a:extLst>
                <a:ext uri="{FF2B5EF4-FFF2-40B4-BE49-F238E27FC236}">
                  <a16:creationId xmlns:a16="http://schemas.microsoft.com/office/drawing/2014/main" id="{F186B801-FE8B-4B2C-BAE1-EB5614EC1851}"/>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l="-4998" t="-11097" b="-10890"/>
            <a:stretch/>
          </p:blipFill>
          <p:spPr>
            <a:xfrm>
              <a:off x="5295703" y="1947293"/>
              <a:ext cx="1126926" cy="357188"/>
            </a:xfrm>
            <a:prstGeom prst="rect">
              <a:avLst/>
            </a:prstGeom>
          </p:spPr>
        </p:pic>
      </p:grpSp>
      <p:grpSp>
        <p:nvGrpSpPr>
          <p:cNvPr id="25" name="Grupp 24">
            <a:extLst>
              <a:ext uri="{FF2B5EF4-FFF2-40B4-BE49-F238E27FC236}">
                <a16:creationId xmlns:a16="http://schemas.microsoft.com/office/drawing/2014/main" id="{59E35CDB-1E15-44BC-8C0A-0904B296042D}"/>
              </a:ext>
            </a:extLst>
          </p:cNvPr>
          <p:cNvGrpSpPr/>
          <p:nvPr/>
        </p:nvGrpSpPr>
        <p:grpSpPr>
          <a:xfrm>
            <a:off x="846576" y="4583501"/>
            <a:ext cx="1471195" cy="616631"/>
            <a:chOff x="2644473" y="3799102"/>
            <a:chExt cx="1471195" cy="616631"/>
          </a:xfrm>
        </p:grpSpPr>
        <p:sp>
          <p:nvSpPr>
            <p:cNvPr id="26" name="Rektangel 25">
              <a:extLst>
                <a:ext uri="{FF2B5EF4-FFF2-40B4-BE49-F238E27FC236}">
                  <a16:creationId xmlns:a16="http://schemas.microsoft.com/office/drawing/2014/main" id="{8E802CCD-9EDF-48C4-941B-AB0B564D86AB}"/>
                </a:ext>
              </a:extLst>
            </p:cNvPr>
            <p:cNvSpPr/>
            <p:nvPr userDrawn="1"/>
          </p:nvSpPr>
          <p:spPr>
            <a:xfrm>
              <a:off x="2644473" y="3799102"/>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objekt 26" descr="En bild som visar clipart&#10;&#10;Automatiskt genererad beskrivning">
              <a:extLst>
                <a:ext uri="{FF2B5EF4-FFF2-40B4-BE49-F238E27FC236}">
                  <a16:creationId xmlns:a16="http://schemas.microsoft.com/office/drawing/2014/main" id="{03A72338-4488-49AC-A158-4FC32316C019}"/>
                </a:ext>
              </a:extLst>
            </p:cNvPr>
            <p:cNvPicPr>
              <a:picLocks noChangeAspect="1"/>
            </p:cNvPicPr>
            <p:nvPr userDrawn="1"/>
          </p:nvPicPr>
          <p:blipFill>
            <a:blip r:embed="rId12" cstate="screen">
              <a:grayscl/>
              <a:extLst>
                <a:ext uri="{28A0092B-C50C-407E-A947-70E740481C1C}">
                  <a14:useLocalDpi xmlns:a14="http://schemas.microsoft.com/office/drawing/2010/main"/>
                </a:ext>
              </a:extLst>
            </a:blip>
            <a:stretch>
              <a:fillRect/>
            </a:stretch>
          </p:blipFill>
          <p:spPr>
            <a:xfrm>
              <a:off x="2892824" y="3978784"/>
              <a:ext cx="974491" cy="257265"/>
            </a:xfrm>
            <a:prstGeom prst="rect">
              <a:avLst/>
            </a:prstGeom>
          </p:spPr>
        </p:pic>
      </p:grpSp>
      <p:grpSp>
        <p:nvGrpSpPr>
          <p:cNvPr id="28" name="Grupp 27">
            <a:extLst>
              <a:ext uri="{FF2B5EF4-FFF2-40B4-BE49-F238E27FC236}">
                <a16:creationId xmlns:a16="http://schemas.microsoft.com/office/drawing/2014/main" id="{F5F07E3C-9B0F-46C9-AAA9-98E782FF13EE}"/>
              </a:ext>
            </a:extLst>
          </p:cNvPr>
          <p:cNvGrpSpPr/>
          <p:nvPr/>
        </p:nvGrpSpPr>
        <p:grpSpPr>
          <a:xfrm>
            <a:off x="846574" y="3888064"/>
            <a:ext cx="1471195" cy="616631"/>
            <a:chOff x="5123569" y="3799102"/>
            <a:chExt cx="1471195" cy="616631"/>
          </a:xfrm>
        </p:grpSpPr>
        <p:sp>
          <p:nvSpPr>
            <p:cNvPr id="29" name="Rektangel 28">
              <a:extLst>
                <a:ext uri="{FF2B5EF4-FFF2-40B4-BE49-F238E27FC236}">
                  <a16:creationId xmlns:a16="http://schemas.microsoft.com/office/drawing/2014/main" id="{A17419C1-5795-4FCB-8FBB-56B2859ECF28}"/>
                </a:ext>
              </a:extLst>
            </p:cNvPr>
            <p:cNvSpPr/>
            <p:nvPr userDrawn="1"/>
          </p:nvSpPr>
          <p:spPr>
            <a:xfrm>
              <a:off x="5123569" y="3799102"/>
              <a:ext cx="1471195" cy="616631"/>
            </a:xfrm>
            <a:prstGeom prst="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 name="Bildobjekt 29">
              <a:extLst>
                <a:ext uri="{FF2B5EF4-FFF2-40B4-BE49-F238E27FC236}">
                  <a16:creationId xmlns:a16="http://schemas.microsoft.com/office/drawing/2014/main" id="{A2DB0867-A798-4F1E-8CAA-C5CB7437069C}"/>
                </a:ext>
              </a:extLst>
            </p:cNvPr>
            <p:cNvPicPr>
              <a:picLocks noChangeAspect="1"/>
            </p:cNvPicPr>
            <p:nvPr userDrawn="1"/>
          </p:nvPicPr>
          <p:blipFill>
            <a:blip r:embed="rId13" cstate="screen">
              <a:grayscl/>
              <a:extLst>
                <a:ext uri="{28A0092B-C50C-407E-A947-70E740481C1C}">
                  <a14:useLocalDpi xmlns:a14="http://schemas.microsoft.com/office/drawing/2010/main"/>
                </a:ext>
              </a:extLst>
            </a:blip>
            <a:stretch>
              <a:fillRect/>
            </a:stretch>
          </p:blipFill>
          <p:spPr>
            <a:xfrm>
              <a:off x="5655227" y="3881526"/>
              <a:ext cx="407877" cy="453620"/>
            </a:xfrm>
            <a:prstGeom prst="rect">
              <a:avLst/>
            </a:prstGeom>
          </p:spPr>
        </p:pic>
      </p:grpSp>
      <p:sp>
        <p:nvSpPr>
          <p:cNvPr id="31" name="textruta 30">
            <a:extLst>
              <a:ext uri="{FF2B5EF4-FFF2-40B4-BE49-F238E27FC236}">
                <a16:creationId xmlns:a16="http://schemas.microsoft.com/office/drawing/2014/main" id="{F8820BC3-BF3D-40BD-A01F-975D42745B0B}"/>
              </a:ext>
            </a:extLst>
          </p:cNvPr>
          <p:cNvSpPr txBox="1"/>
          <p:nvPr/>
        </p:nvSpPr>
        <p:spPr>
          <a:xfrm>
            <a:off x="2488663" y="1918022"/>
            <a:ext cx="4007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effectLst>
                  <a:outerShdw blurRad="38100" dist="38100" dir="2700000" algn="tl">
                    <a:srgbClr val="000000">
                      <a:alpha val="43137"/>
                    </a:srgbClr>
                  </a:outerShdw>
                </a:effectLst>
                <a:latin typeface="Franklin Gothic Book" panose="020B0503020102020204" pitchFamily="34" charset="0"/>
              </a:rPr>
              <a:t>ENERGY INFRASTRUCTURE CONSULTING AB</a:t>
            </a:r>
          </a:p>
        </p:txBody>
      </p:sp>
      <p:sp>
        <p:nvSpPr>
          <p:cNvPr id="37" name="textruta 36">
            <a:extLst>
              <a:ext uri="{FF2B5EF4-FFF2-40B4-BE49-F238E27FC236}">
                <a16:creationId xmlns:a16="http://schemas.microsoft.com/office/drawing/2014/main" id="{A1DA1418-57DF-42E3-B002-AAC22E7CE4E0}"/>
              </a:ext>
            </a:extLst>
          </p:cNvPr>
          <p:cNvSpPr txBox="1"/>
          <p:nvPr/>
        </p:nvSpPr>
        <p:spPr>
          <a:xfrm>
            <a:off x="0" y="870082"/>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3200" spc="300" dirty="0">
                <a:latin typeface="Franklin Gothic Book" panose="020B0503020102020204" pitchFamily="34" charset="0"/>
              </a:rPr>
              <a:t>KONCERNEN</a:t>
            </a:r>
          </a:p>
        </p:txBody>
      </p:sp>
    </p:spTree>
    <p:extLst>
      <p:ext uri="{BB962C8B-B14F-4D97-AF65-F5344CB8AC3E}">
        <p14:creationId xmlns:p14="http://schemas.microsoft.com/office/powerpoint/2010/main" val="1304299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6521B399-C856-4206-9EF8-59E04FDC0B6C}"/>
              </a:ext>
            </a:extLst>
          </p:cNvPr>
          <p:cNvSpPr txBox="1">
            <a:spLocks/>
          </p:cNvSpPr>
          <p:nvPr/>
        </p:nvSpPr>
        <p:spPr>
          <a:xfrm>
            <a:off x="0" y="2451810"/>
            <a:ext cx="12192000" cy="621966"/>
          </a:xfrm>
          <a:prstGeom prst="rect">
            <a:avLst/>
          </a:prstGeom>
        </p:spPr>
        <p:txBody>
          <a:bodyPr anchor="ctr"/>
          <a:lstStyle>
            <a:lvl1pPr algn="ctr" defTabSz="914400" rtl="0" eaLnBrk="1" latinLnBrk="0" hangingPunct="1">
              <a:lnSpc>
                <a:spcPct val="90000"/>
              </a:lnSpc>
              <a:spcBef>
                <a:spcPct val="0"/>
              </a:spcBef>
              <a:buNone/>
              <a:defRPr sz="3200" b="1" kern="1200" spc="300">
                <a:solidFill>
                  <a:schemeClr val="tx1"/>
                </a:solidFill>
                <a:latin typeface="Franklin Gothic Book" panose="020B0503020102020204" pitchFamily="34" charset="0"/>
                <a:ea typeface="+mj-ea"/>
                <a:cs typeface="+mj-cs"/>
              </a:defRPr>
            </a:lvl1pPr>
          </a:lstStyle>
          <a:p>
            <a:r>
              <a:rPr lang="sv-SE" dirty="0"/>
              <a:t>ENERGY INFRASTRUCTURE CONSULTING (ENICON)</a:t>
            </a:r>
          </a:p>
        </p:txBody>
      </p:sp>
      <p:sp>
        <p:nvSpPr>
          <p:cNvPr id="6" name="Rubrik 1">
            <a:extLst>
              <a:ext uri="{FF2B5EF4-FFF2-40B4-BE49-F238E27FC236}">
                <a16:creationId xmlns:a16="http://schemas.microsoft.com/office/drawing/2014/main" id="{47125FF5-DBB7-40B0-96CA-5ACD65926376}"/>
              </a:ext>
            </a:extLst>
          </p:cNvPr>
          <p:cNvSpPr txBox="1">
            <a:spLocks/>
          </p:cNvSpPr>
          <p:nvPr/>
        </p:nvSpPr>
        <p:spPr>
          <a:xfrm>
            <a:off x="838200" y="3073776"/>
            <a:ext cx="10515600" cy="6219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ranklin Gothic Book" panose="020B0503020102020204" pitchFamily="34" charset="0"/>
                <a:ea typeface="+mj-ea"/>
                <a:cs typeface="+mj-cs"/>
              </a:defRPr>
            </a:lvl1pPr>
          </a:lstStyle>
          <a:p>
            <a:pPr algn="ctr"/>
            <a:r>
              <a:rPr lang="sv-SE" sz="2400" dirty="0"/>
              <a:t>Konsulttjänster inom energi &amp; elkraft</a:t>
            </a:r>
          </a:p>
        </p:txBody>
      </p:sp>
      <p:pic>
        <p:nvPicPr>
          <p:cNvPr id="9" name="Bildobjekt 8" descr="En bild som visar clipart&#10;&#10;Automatiskt genererad beskrivning">
            <a:extLst>
              <a:ext uri="{FF2B5EF4-FFF2-40B4-BE49-F238E27FC236}">
                <a16:creationId xmlns:a16="http://schemas.microsoft.com/office/drawing/2014/main" id="{37EF12C2-973D-4344-91F2-0100C5479011}"/>
              </a:ext>
            </a:extLst>
          </p:cNvPr>
          <p:cNvPicPr>
            <a:picLocks noChangeAspect="1"/>
          </p:cNvPicPr>
          <p:nvPr/>
        </p:nvPicPr>
        <p:blipFill>
          <a:blip r:embed="rId2">
            <a:alphaModFix amt="3000"/>
            <a:extLst>
              <a:ext uri="{28A0092B-C50C-407E-A947-70E740481C1C}">
                <a14:useLocalDpi xmlns:a14="http://schemas.microsoft.com/office/drawing/2010/main"/>
              </a:ext>
            </a:extLst>
          </a:blip>
          <a:stretch>
            <a:fillRect/>
          </a:stretch>
        </p:blipFill>
        <p:spPr>
          <a:xfrm>
            <a:off x="2898270" y="4408200"/>
            <a:ext cx="6395460" cy="997918"/>
          </a:xfrm>
          <a:prstGeom prst="rect">
            <a:avLst/>
          </a:prstGeom>
          <a:ln>
            <a:noFill/>
          </a:ln>
          <a:effectLst>
            <a:outerShdw blurRad="190500" algn="tl" rotWithShape="0">
              <a:srgbClr val="000000">
                <a:alpha val="70000"/>
              </a:srgbClr>
            </a:outerShdw>
          </a:effectLst>
        </p:spPr>
      </p:pic>
      <p:sp>
        <p:nvSpPr>
          <p:cNvPr id="10" name="Rektangel 9">
            <a:extLst>
              <a:ext uri="{FF2B5EF4-FFF2-40B4-BE49-F238E27FC236}">
                <a16:creationId xmlns:a16="http://schemas.microsoft.com/office/drawing/2014/main" id="{7FC8DDC8-0963-4A80-855E-2E59D94C0A7B}"/>
              </a:ext>
            </a:extLst>
          </p:cNvPr>
          <p:cNvSpPr/>
          <p:nvPr/>
        </p:nvSpPr>
        <p:spPr>
          <a:xfrm>
            <a:off x="1560945" y="3965499"/>
            <a:ext cx="9070109" cy="82452"/>
          </a:xfrm>
          <a:prstGeom prst="rect">
            <a:avLst/>
          </a:prstGeom>
          <a:solidFill>
            <a:srgbClr val="009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676013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D295FBD-2C95-4AF0-B844-535F9B163468}"/>
              </a:ext>
            </a:extLst>
          </p:cNvPr>
          <p:cNvSpPr>
            <a:spLocks noGrp="1"/>
          </p:cNvSpPr>
          <p:nvPr>
            <p:ph type="body" sz="quarter" idx="10"/>
          </p:nvPr>
        </p:nvSpPr>
        <p:spPr/>
        <p:txBody>
          <a:bodyPr/>
          <a:lstStyle/>
          <a:p>
            <a:pPr marL="0" indent="0">
              <a:buNone/>
            </a:pPr>
            <a:r>
              <a:rPr lang="sv-SE" dirty="0"/>
              <a:t>AFFÄRSIDÉ</a:t>
            </a:r>
          </a:p>
        </p:txBody>
      </p:sp>
      <p:pic>
        <p:nvPicPr>
          <p:cNvPr id="6" name="Platshållare för bild 5" descr="En bild som visar inomhus&#10;&#10;Beskrivning genererad med hög exakthet">
            <a:extLst>
              <a:ext uri="{FF2B5EF4-FFF2-40B4-BE49-F238E27FC236}">
                <a16:creationId xmlns:a16="http://schemas.microsoft.com/office/drawing/2014/main" id="{7FBE7655-8BA3-4822-9B4E-47F13E196FE3}"/>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a:xfrm>
            <a:off x="1631661" y="2216726"/>
            <a:ext cx="4209322" cy="3247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Platshållare för text 3">
            <a:extLst>
              <a:ext uri="{FF2B5EF4-FFF2-40B4-BE49-F238E27FC236}">
                <a16:creationId xmlns:a16="http://schemas.microsoft.com/office/drawing/2014/main" id="{6553D39C-CEA0-4333-BECE-56CF04B1F61D}"/>
              </a:ext>
            </a:extLst>
          </p:cNvPr>
          <p:cNvSpPr txBox="1">
            <a:spLocks/>
          </p:cNvSpPr>
          <p:nvPr/>
        </p:nvSpPr>
        <p:spPr>
          <a:xfrm>
            <a:off x="6538625" y="2484580"/>
            <a:ext cx="4526540" cy="255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latin typeface="Franklin Gothic Book" panose="020B0503020102020204" pitchFamily="34" charset="0"/>
              </a:rPr>
              <a:t>Vår affärsidé är att erbjuda ett komplett utbud av konsulttjänster inom energiinfrastruktur.</a:t>
            </a:r>
          </a:p>
          <a:p>
            <a:pPr marL="0" indent="0">
              <a:buNone/>
            </a:pPr>
            <a:r>
              <a:rPr lang="sv-SE" sz="2000" dirty="0">
                <a:latin typeface="Franklin Gothic Book" panose="020B0503020102020204" pitchFamily="34" charset="0"/>
              </a:rPr>
              <a:t>Vi erbjuder en helhetslösning där vi kan hjälpa kunden genom hela processen från projektering till slutdokumenterad anläggning.</a:t>
            </a:r>
          </a:p>
        </p:txBody>
      </p:sp>
    </p:spTree>
    <p:extLst>
      <p:ext uri="{BB962C8B-B14F-4D97-AF65-F5344CB8AC3E}">
        <p14:creationId xmlns:p14="http://schemas.microsoft.com/office/powerpoint/2010/main" val="1644133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kriftligen, Penna, Mannen, BlÃ¤ck, Papper, Pennor">
            <a:extLst>
              <a:ext uri="{FF2B5EF4-FFF2-40B4-BE49-F238E27FC236}">
                <a16:creationId xmlns:a16="http://schemas.microsoft.com/office/drawing/2014/main" id="{44AABDB1-4008-4F86-BBAB-556BD3BC7E7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80755" y="1568923"/>
            <a:ext cx="4913745" cy="3906901"/>
          </a:xfrm>
          <a:prstGeom prst="rect">
            <a:avLst/>
          </a:prstGeom>
          <a:noFill/>
          <a:effectLst>
            <a:reflection blurRad="6350" stA="94000" endPos="20000" dist="12700" dir="5400000" sy="-100000" algn="bl" rotWithShape="0"/>
          </a:effectLst>
          <a:extLst>
            <a:ext uri="{909E8E84-426E-40DD-AFC4-6F175D3DCCD1}">
              <a14:hiddenFill xmlns:a14="http://schemas.microsoft.com/office/drawing/2010/main">
                <a:solidFill>
                  <a:srgbClr val="FFFFFF"/>
                </a:solidFill>
              </a14:hiddenFill>
            </a:ext>
          </a:extLst>
        </p:spPr>
      </p:pic>
      <p:sp>
        <p:nvSpPr>
          <p:cNvPr id="6" name="Rubrik 1">
            <a:extLst>
              <a:ext uri="{FF2B5EF4-FFF2-40B4-BE49-F238E27FC236}">
                <a16:creationId xmlns:a16="http://schemas.microsoft.com/office/drawing/2014/main" id="{8D9DDCF1-C80C-42E6-8D2F-FD9883365647}"/>
              </a:ext>
            </a:extLst>
          </p:cNvPr>
          <p:cNvSpPr txBox="1">
            <a:spLocks/>
          </p:cNvSpPr>
          <p:nvPr/>
        </p:nvSpPr>
        <p:spPr>
          <a:xfrm>
            <a:off x="1076758" y="987424"/>
            <a:ext cx="4456112" cy="1562869"/>
          </a:xfrm>
          <a:prstGeom prst="rect">
            <a:avLst/>
          </a:prstGeom>
        </p:spPr>
        <p:txBody>
          <a:bodyPr anchor="ctr"/>
          <a:lstStyle>
            <a:lvl1pPr algn="ctr" defTabSz="914400" rtl="0" eaLnBrk="1" latinLnBrk="0" hangingPunct="1">
              <a:lnSpc>
                <a:spcPct val="90000"/>
              </a:lnSpc>
              <a:spcBef>
                <a:spcPct val="0"/>
              </a:spcBef>
              <a:buNone/>
              <a:defRPr sz="3200" b="1" kern="1200" spc="300">
                <a:solidFill>
                  <a:schemeClr val="tx1"/>
                </a:solidFill>
                <a:latin typeface="Franklin Gothic Book" panose="020B0503020102020204" pitchFamily="34" charset="0"/>
                <a:ea typeface="+mj-ea"/>
                <a:cs typeface="+mj-cs"/>
              </a:defRPr>
            </a:lvl1pPr>
          </a:lstStyle>
          <a:p>
            <a:r>
              <a:rPr lang="sv-SE" dirty="0"/>
              <a:t>UTBILDNINGAR</a:t>
            </a:r>
          </a:p>
        </p:txBody>
      </p:sp>
      <p:sp>
        <p:nvSpPr>
          <p:cNvPr id="7" name="Platshållare för text 3">
            <a:extLst>
              <a:ext uri="{FF2B5EF4-FFF2-40B4-BE49-F238E27FC236}">
                <a16:creationId xmlns:a16="http://schemas.microsoft.com/office/drawing/2014/main" id="{28F865B6-A772-4BD1-916D-318E4A99DEF7}"/>
              </a:ext>
            </a:extLst>
          </p:cNvPr>
          <p:cNvSpPr txBox="1">
            <a:spLocks/>
          </p:cNvSpPr>
          <p:nvPr/>
        </p:nvSpPr>
        <p:spPr>
          <a:xfrm>
            <a:off x="898381" y="2391931"/>
            <a:ext cx="4812866" cy="2835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sv-SE" sz="1800" dirty="0">
                <a:latin typeface="Franklin Gothic Book" panose="020B0503020102020204" pitchFamily="34" charset="0"/>
              </a:rPr>
              <a:t>Vi arrangerar utbildningar inom energi och livräddning på våra etableringsorter och även ute i er verksamhet om önskemål finns. Genom bred kompetens både inom företaget och hos partners kan vi leverera kvalitativa utbildningar som branschen efterfrågar och erbjuder även skräddarsydda lösningar.</a:t>
            </a:r>
          </a:p>
          <a:p>
            <a:pPr marL="0" indent="0" fontAlgn="base">
              <a:buNone/>
            </a:pPr>
            <a:r>
              <a:rPr lang="sv-SE" sz="1800" dirty="0">
                <a:latin typeface="Franklin Gothic Book" panose="020B0503020102020204" pitchFamily="34" charset="0"/>
              </a:rPr>
              <a:t>Vår flexibilitet gör så att ni kan ha utbildningar på platser och tider så att Er verksamhet påverkas så lite som möjligt.</a:t>
            </a:r>
          </a:p>
        </p:txBody>
      </p:sp>
      <p:pic>
        <p:nvPicPr>
          <p:cNvPr id="8" name="Bild 7" descr="Information">
            <a:hlinkClick r:id="rId3"/>
            <a:extLst>
              <a:ext uri="{FF2B5EF4-FFF2-40B4-BE49-F238E27FC236}">
                <a16:creationId xmlns:a16="http://schemas.microsoft.com/office/drawing/2014/main" id="{59B768F9-FA05-4AEC-922F-382D73916B6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47402" y="5355752"/>
            <a:ext cx="514824" cy="514824"/>
          </a:xfrm>
          <a:prstGeom prst="rect">
            <a:avLst/>
          </a:prstGeom>
        </p:spPr>
      </p:pic>
    </p:spTree>
    <p:extLst>
      <p:ext uri="{BB962C8B-B14F-4D97-AF65-F5344CB8AC3E}">
        <p14:creationId xmlns:p14="http://schemas.microsoft.com/office/powerpoint/2010/main" val="2364203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8D9DDCF1-C80C-42E6-8D2F-FD9883365647}"/>
              </a:ext>
            </a:extLst>
          </p:cNvPr>
          <p:cNvSpPr txBox="1">
            <a:spLocks/>
          </p:cNvSpPr>
          <p:nvPr/>
        </p:nvSpPr>
        <p:spPr>
          <a:xfrm>
            <a:off x="898381" y="987424"/>
            <a:ext cx="4880697" cy="1562869"/>
          </a:xfrm>
          <a:prstGeom prst="rect">
            <a:avLst/>
          </a:prstGeom>
        </p:spPr>
        <p:txBody>
          <a:bodyPr anchor="ctr"/>
          <a:lstStyle>
            <a:lvl1pPr algn="ctr" defTabSz="914400" rtl="0" eaLnBrk="1" latinLnBrk="0" hangingPunct="1">
              <a:lnSpc>
                <a:spcPct val="90000"/>
              </a:lnSpc>
              <a:spcBef>
                <a:spcPct val="0"/>
              </a:spcBef>
              <a:buNone/>
              <a:defRPr sz="3200" b="1" kern="1200" spc="300">
                <a:solidFill>
                  <a:schemeClr val="tx1"/>
                </a:solidFill>
                <a:latin typeface="Franklin Gothic Book" panose="020B0503020102020204" pitchFamily="34" charset="0"/>
                <a:ea typeface="+mj-ea"/>
                <a:cs typeface="+mj-cs"/>
              </a:defRPr>
            </a:lvl1pPr>
          </a:lstStyle>
          <a:p>
            <a:pPr algn="l"/>
            <a:r>
              <a:rPr lang="sv-SE" dirty="0"/>
              <a:t>AVTALSHANTERING FRÅN START TILL SLUT</a:t>
            </a:r>
          </a:p>
        </p:txBody>
      </p:sp>
      <p:sp>
        <p:nvSpPr>
          <p:cNvPr id="7" name="Platshållare för text 3">
            <a:extLst>
              <a:ext uri="{FF2B5EF4-FFF2-40B4-BE49-F238E27FC236}">
                <a16:creationId xmlns:a16="http://schemas.microsoft.com/office/drawing/2014/main" id="{28F865B6-A772-4BD1-916D-318E4A99DEF7}"/>
              </a:ext>
            </a:extLst>
          </p:cNvPr>
          <p:cNvSpPr txBox="1">
            <a:spLocks/>
          </p:cNvSpPr>
          <p:nvPr/>
        </p:nvSpPr>
        <p:spPr>
          <a:xfrm>
            <a:off x="898381" y="2391931"/>
            <a:ext cx="4812866" cy="34786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sv-SE" sz="1800" dirty="0">
                <a:latin typeface="Franklin Gothic Book" panose="020B0503020102020204" pitchFamily="34" charset="0"/>
              </a:rPr>
              <a:t>På </a:t>
            </a:r>
            <a:r>
              <a:rPr lang="sv-SE" sz="1800" dirty="0" err="1">
                <a:latin typeface="Franklin Gothic Book" panose="020B0503020102020204" pitchFamily="34" charset="0"/>
              </a:rPr>
              <a:t>enicon</a:t>
            </a:r>
            <a:r>
              <a:rPr lang="sv-SE" sz="1800" dirty="0">
                <a:latin typeface="Franklin Gothic Book" panose="020B0503020102020204" pitchFamily="34" charset="0"/>
              </a:rPr>
              <a:t> har vi en avdelning som är specialiserade på tillståndshantering. Där arbetar vi med avtalshantering mot våra egna beredare men också mot externa aktörer. </a:t>
            </a:r>
          </a:p>
          <a:p>
            <a:pPr marL="0" indent="0" fontAlgn="base">
              <a:buNone/>
            </a:pPr>
            <a:r>
              <a:rPr lang="sv-SE" sz="1800" dirty="0">
                <a:latin typeface="Franklin Gothic Book" panose="020B0503020102020204" pitchFamily="34" charset="0"/>
              </a:rPr>
              <a:t>I beredningen läggs uppgifter in om vad som gäller för de specifika fastigheterna och därefter tar tillståndsavdelningen över och gör utskick, påminnelser, samtal mm. Vår kund får löpande information om status i hanteringen. </a:t>
            </a:r>
          </a:p>
          <a:p>
            <a:pPr marL="0" indent="0" fontAlgn="base">
              <a:buNone/>
            </a:pPr>
            <a:r>
              <a:rPr lang="sv-SE" sz="1800" dirty="0">
                <a:latin typeface="Franklin Gothic Book" panose="020B0503020102020204" pitchFamily="34" charset="0"/>
              </a:rPr>
              <a:t>Vi tar också hand om utbetalning av intrångsersättningar och inskrivning av intrång när så önskas. </a:t>
            </a:r>
          </a:p>
        </p:txBody>
      </p:sp>
      <p:pic>
        <p:nvPicPr>
          <p:cNvPr id="2050" name="Picture 2" descr="Pile of Folders">
            <a:extLst>
              <a:ext uri="{FF2B5EF4-FFF2-40B4-BE49-F238E27FC236}">
                <a16:creationId xmlns:a16="http://schemas.microsoft.com/office/drawing/2014/main" id="{A991A6B4-AC85-4307-808F-6DD4516D20D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35697" y="1785897"/>
            <a:ext cx="5354783" cy="356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369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t här är Kryss Invest 2019.pptx" id="{869B7B1F-A4F5-4012-9F5A-800284764ED5}" vid="{B481639C-0A18-4115-B9A1-4BFB1758B749}"/>
    </a:ext>
  </a:extLst>
</a:theme>
</file>

<file path=docProps/app.xml><?xml version="1.0" encoding="utf-8"?>
<Properties xmlns="http://schemas.openxmlformats.org/officeDocument/2006/extended-properties" xmlns:vt="http://schemas.openxmlformats.org/officeDocument/2006/docPropsVTypes">
  <Template/>
  <TotalTime>21047</TotalTime>
  <Words>423</Words>
  <Application>Microsoft Office PowerPoint</Application>
  <PresentationFormat>Bredbild</PresentationFormat>
  <Paragraphs>125</Paragraphs>
  <Slides>29</Slides>
  <Notes>0</Notes>
  <HiddenSlides>0</HiddenSlides>
  <MMClips>1</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29</vt:i4>
      </vt:variant>
    </vt:vector>
  </HeadingPairs>
  <TitlesOfParts>
    <vt:vector size="34" baseType="lpstr">
      <vt:lpstr>Arial</vt:lpstr>
      <vt:lpstr>Calibri</vt:lpstr>
      <vt:lpstr>Franklin Gothic Book</vt:lpstr>
      <vt:lpstr>Franklin Gothic Medium</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HÄR ÄR KRYSS INVEST</dc:title>
  <dc:creator>Mikael Lasu</dc:creator>
  <cp:lastModifiedBy>Mikael Lasu</cp:lastModifiedBy>
  <cp:revision>29</cp:revision>
  <dcterms:created xsi:type="dcterms:W3CDTF">2018-03-09T14:28:53Z</dcterms:created>
  <dcterms:modified xsi:type="dcterms:W3CDTF">2019-06-05T05:51:58Z</dcterms:modified>
</cp:coreProperties>
</file>